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303" r:id="rId3"/>
    <p:sldId id="274" r:id="rId4"/>
    <p:sldId id="273" r:id="rId5"/>
    <p:sldId id="271" r:id="rId6"/>
    <p:sldId id="257" r:id="rId7"/>
    <p:sldId id="261" r:id="rId8"/>
    <p:sldId id="262" r:id="rId9"/>
    <p:sldId id="259" r:id="rId10"/>
    <p:sldId id="263" r:id="rId11"/>
    <p:sldId id="264" r:id="rId12"/>
    <p:sldId id="265" r:id="rId13"/>
    <p:sldId id="266" r:id="rId14"/>
    <p:sldId id="294" r:id="rId15"/>
    <p:sldId id="267" r:id="rId16"/>
    <p:sldId id="291" r:id="rId17"/>
    <p:sldId id="292" r:id="rId18"/>
    <p:sldId id="293" r:id="rId19"/>
    <p:sldId id="290" r:id="rId20"/>
    <p:sldId id="269" r:id="rId21"/>
    <p:sldId id="299" r:id="rId22"/>
    <p:sldId id="300" r:id="rId23"/>
    <p:sldId id="275" r:id="rId24"/>
    <p:sldId id="276" r:id="rId25"/>
    <p:sldId id="302" r:id="rId26"/>
    <p:sldId id="277" r:id="rId27"/>
    <p:sldId id="278" r:id="rId28"/>
    <p:sldId id="279" r:id="rId29"/>
    <p:sldId id="281" r:id="rId30"/>
    <p:sldId id="287" r:id="rId31"/>
    <p:sldId id="288" r:id="rId32"/>
    <p:sldId id="289" r:id="rId33"/>
    <p:sldId id="285" r:id="rId34"/>
    <p:sldId id="282" r:id="rId35"/>
    <p:sldId id="301" r:id="rId36"/>
    <p:sldId id="295" r:id="rId37"/>
    <p:sldId id="296" r:id="rId38"/>
    <p:sldId id="297" r:id="rId3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85" autoAdjust="0"/>
    <p:restoredTop sz="94660"/>
  </p:normalViewPr>
  <p:slideViewPr>
    <p:cSldViewPr snapToGrid="0">
      <p:cViewPr varScale="1">
        <p:scale>
          <a:sx n="84" d="100"/>
          <a:sy n="84" d="100"/>
        </p:scale>
        <p:origin x="110" y="1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646CB9-5D37-466B-B22D-CDF168DB9A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B46A909-03A1-4D2A-A6DD-97C8220860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DE5494-212A-4FA9-B9CA-9D0851DF6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7D9DF-0FAE-42E1-8017-FFE26C7AAB35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0C214B1-F572-4397-B3EC-E8792A8B1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FF300EA-D964-4C32-87C4-AA7297933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FAEE6-056C-4B0D-B0A9-514EBDE8F0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2437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A581E5-8D4B-44EB-B868-3870D818F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3DE117-FE95-49B5-9310-9B1A381756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97AF470-A913-441F-AE3F-09E6215FE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7D9DF-0FAE-42E1-8017-FFE26C7AAB35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6EA6AB0-3E48-46AC-BDB4-3F2281ABC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B49C20-DAD8-4B94-B631-471DE3032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FAEE6-056C-4B0D-B0A9-514EBDE8F0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100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D112FC8-4CD2-4F9E-AA3B-5482E95A65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5023937-AEE4-49CF-9FC2-F7B1FB0B0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9E4250-096D-49C1-BDBB-B5C087C55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7D9DF-0FAE-42E1-8017-FFE26C7AAB35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8A3A5F-4141-4632-8F77-859D7812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F1EFE7-953C-4849-B253-C58935979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FAEE6-056C-4B0D-B0A9-514EBDE8F0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7981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6F9E6B-D49C-47D7-B052-70DCB3610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382CF74-5DBE-4AC4-B2B3-BFEEBF69DF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053060-0E96-43B6-A38D-870D3211B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7D9DF-0FAE-42E1-8017-FFE26C7AAB35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2593F6-B039-4247-93DB-EA0A35C26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CF64D61-B730-41A1-B3F0-74F73C3A6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FAEE6-056C-4B0D-B0A9-514EBDE8F0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23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4CA79C-9490-4AC8-A8C4-4EBE1C7AC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4D25A7-A7A8-4DF2-9C36-CEEBF3DC42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BAC4A3E-3ED8-4AEE-83FC-AFDF5299D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7D9DF-0FAE-42E1-8017-FFE26C7AAB35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4306FD8-AB3C-4B61-9275-366E6FB43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F99757F-CB1A-4D07-AD2B-A534B805F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FAEE6-056C-4B0D-B0A9-514EBDE8F0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521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C6124F-4294-4EC4-A644-3262CA05D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4D3D71-70ED-4E35-BCD9-384F957A76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0AABE3C-AD1C-4AE1-B9C0-79C642F4F2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C6E04A-F907-48DC-BD09-51AD1E6E1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7D9DF-0FAE-42E1-8017-FFE26C7AAB35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F70929A-7330-4D2F-862E-CF53CC14F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BBC5166-5937-4EE8-9C76-84E96EECC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FAEE6-056C-4B0D-B0A9-514EBDE8F0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9940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2B016C-7E23-46F2-B71A-1928144DA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8B08A29-52E6-443F-B791-B65B9C894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DE3B9C7-5313-4BD8-B210-A1B2271F9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E2AAE1E-3E3B-46DF-AA37-974285AFB9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FAD7A45-A7A9-42E6-BC07-C28D83D4D6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C8E4E76-AB4D-4356-A2D3-035579D99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7D9DF-0FAE-42E1-8017-FFE26C7AAB35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3B62C95-D2EE-48E5-A72E-C99EBA742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F84EDE1-25B2-497B-928F-26CE848EB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FAEE6-056C-4B0D-B0A9-514EBDE8F0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511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869E31-0CED-4AFD-AF46-37F5BC0EF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6F92177-F977-4571-AA51-CC0F38A71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7D9DF-0FAE-42E1-8017-FFE26C7AAB35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37093BA-83DA-4966-B056-BA1B7FA74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56C0942-1764-407A-9CEE-5ACC26FAF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FAEE6-056C-4B0D-B0A9-514EBDE8F0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7950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C456C20-3E4B-4D77-9E3A-669242BFB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7D9DF-0FAE-42E1-8017-FFE26C7AAB35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6C84220-F92F-4A4F-B8A4-DDD5E1550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ECD1BE8-13B6-44C7-BF67-2FEEF9FB0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FAEE6-056C-4B0D-B0A9-514EBDE8F0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342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C80DF4-CA8E-4E3C-8397-71C68B14F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196C331-72CE-47B6-BD1F-5BBAD9976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8672167-AB33-4FAE-8A5C-7C1BB9AD2B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C6DCC7-3EAD-4C01-B411-EBE0A1811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7D9DF-0FAE-42E1-8017-FFE26C7AAB35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2A2858F-8940-4031-899C-9047D563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0FCD5C0-A714-4FE4-AD5E-EBFC70ACA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FAEE6-056C-4B0D-B0A9-514EBDE8F0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258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93C06D-98D9-4399-99A9-9BC50DD2B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8751A06-8343-44D0-A64B-E062FB7030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FE14B1B-7F91-4D1B-9CEB-ECECA0C35E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332DF30-3807-4E78-A91F-67E9B76BE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7D9DF-0FAE-42E1-8017-FFE26C7AAB35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66872A-4138-4E3B-9D3F-E83A82BDB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054D60E-1824-4E74-8E8E-946F3E841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FAEE6-056C-4B0D-B0A9-514EBDE8F0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773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93F0FE8-2EA1-425D-8357-1988FE107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4697595-A0FA-4F3A-9DCC-55AC62B8ED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6F17F5-F311-4174-A640-9C916B05E9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7D9DF-0FAE-42E1-8017-FFE26C7AAB35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2A2C4A-26FB-4358-8375-5D2E85B83B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4ADB20C-AA79-495C-BE06-615C4B24F3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FAEE6-056C-4B0D-B0A9-514EBDE8F0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6091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116E3DF-D80F-4B02-BD8C-67989EF1203B}"/>
              </a:ext>
            </a:extLst>
          </p:cNvPr>
          <p:cNvSpPr txBox="1"/>
          <p:nvPr/>
        </p:nvSpPr>
        <p:spPr>
          <a:xfrm>
            <a:off x="1226448" y="1213009"/>
            <a:ext cx="3724096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800" b="1" dirty="0"/>
              <a:t>倍数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EAB8248-7BC7-4F28-8D3D-BF357C1A074E}"/>
              </a:ext>
            </a:extLst>
          </p:cNvPr>
          <p:cNvSpPr txBox="1"/>
          <p:nvPr/>
        </p:nvSpPr>
        <p:spPr>
          <a:xfrm>
            <a:off x="895271" y="121493"/>
            <a:ext cx="469872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800" b="1" dirty="0"/>
              <a:t>ばいすう</a:t>
            </a:r>
            <a:endParaRPr kumimoji="1" lang="ja-JP" alt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3145696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7045147-3720-4E8F-B6FD-7FECAAD84FD4}"/>
              </a:ext>
            </a:extLst>
          </p:cNvPr>
          <p:cNvSpPr txBox="1"/>
          <p:nvPr/>
        </p:nvSpPr>
        <p:spPr>
          <a:xfrm>
            <a:off x="152400" y="108235"/>
            <a:ext cx="115489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/>
              <a:t>６に整数をかけてできる数を６の倍数という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4DE10B9-9721-4CC0-960A-99F2C357498F}"/>
              </a:ext>
            </a:extLst>
          </p:cNvPr>
          <p:cNvSpPr txBox="1"/>
          <p:nvPr/>
        </p:nvSpPr>
        <p:spPr>
          <a:xfrm>
            <a:off x="866570" y="783039"/>
            <a:ext cx="57550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/>
              <a:t>６の倍数</a:t>
            </a:r>
            <a:r>
              <a:rPr lang="ja-JP" altLang="en-US" sz="4400" b="1" dirty="0"/>
              <a:t>はだれだ</a:t>
            </a:r>
            <a:endParaRPr kumimoji="1" lang="en-US" altLang="ja-JP" sz="4400" b="1" dirty="0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0FB5E692-3BC6-4CD1-9C8D-1850C4867A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5121" y="2746675"/>
            <a:ext cx="2924175" cy="3752850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115B77E8-7B2F-4FB1-ABF7-2DC3B7E24C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1608" y="2576379"/>
            <a:ext cx="2619375" cy="385762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06E5BDF9-C160-4CA6-8532-C4FD542DF2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3270" y="2974563"/>
            <a:ext cx="2571750" cy="3448050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3FAD559D-04A2-45BE-A0F1-BF26B2F043A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26" y="3055525"/>
            <a:ext cx="2971800" cy="3286125"/>
          </a:xfrm>
          <a:prstGeom prst="rect">
            <a:avLst/>
          </a:prstGeom>
        </p:spPr>
      </p:pic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24F7405-DB7A-4268-8599-DC7A8D855F6A}"/>
              </a:ext>
            </a:extLst>
          </p:cNvPr>
          <p:cNvSpPr txBox="1"/>
          <p:nvPr/>
        </p:nvSpPr>
        <p:spPr>
          <a:xfrm>
            <a:off x="4009176" y="5138552"/>
            <a:ext cx="14936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/>
              <a:t>54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25B5680-7B4E-4C4A-9814-3610618FA096}"/>
              </a:ext>
            </a:extLst>
          </p:cNvPr>
          <p:cNvSpPr txBox="1"/>
          <p:nvPr/>
        </p:nvSpPr>
        <p:spPr>
          <a:xfrm>
            <a:off x="7090390" y="4790941"/>
            <a:ext cx="14936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/>
              <a:t>45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28029981-844C-4110-8A59-EE18675A0972}"/>
              </a:ext>
            </a:extLst>
          </p:cNvPr>
          <p:cNvSpPr txBox="1"/>
          <p:nvPr/>
        </p:nvSpPr>
        <p:spPr>
          <a:xfrm>
            <a:off x="10207662" y="5054177"/>
            <a:ext cx="14936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/>
              <a:t>36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A7A81B3A-1762-48A8-A354-7DFB6368F225}"/>
              </a:ext>
            </a:extLst>
          </p:cNvPr>
          <p:cNvSpPr txBox="1"/>
          <p:nvPr/>
        </p:nvSpPr>
        <p:spPr>
          <a:xfrm>
            <a:off x="2358570" y="1506675"/>
            <a:ext cx="66224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６の何倍かわかるかな</a:t>
            </a:r>
            <a:endParaRPr kumimoji="1" lang="en-US" altLang="ja-JP" sz="4000" b="1" dirty="0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44BE71DF-ED56-4365-AAD4-86521354EE3B}"/>
              </a:ext>
            </a:extLst>
          </p:cNvPr>
          <p:cNvSpPr/>
          <p:nvPr/>
        </p:nvSpPr>
        <p:spPr>
          <a:xfrm>
            <a:off x="3348038" y="3376944"/>
            <a:ext cx="2725215" cy="2725215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0742E85A-3C2C-4944-AA26-76BD0F07F142}"/>
              </a:ext>
            </a:extLst>
          </p:cNvPr>
          <p:cNvSpPr/>
          <p:nvPr/>
        </p:nvSpPr>
        <p:spPr>
          <a:xfrm>
            <a:off x="9266537" y="3344625"/>
            <a:ext cx="2725215" cy="2725215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306CEDA-D700-398B-6E20-DFB48B97C5FD}"/>
              </a:ext>
            </a:extLst>
          </p:cNvPr>
          <p:cNvSpPr/>
          <p:nvPr/>
        </p:nvSpPr>
        <p:spPr>
          <a:xfrm>
            <a:off x="337040" y="2222746"/>
            <a:ext cx="228763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ja-JP" altLang="en-US" sz="3600" b="1" cap="none" spc="0" dirty="0">
                <a:ln/>
                <a:solidFill>
                  <a:schemeClr val="accent4"/>
                </a:solidFill>
                <a:effectLst/>
              </a:rPr>
              <a:t>モンくん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7321444-8ADE-096A-EBC1-7AF054854846}"/>
              </a:ext>
            </a:extLst>
          </p:cNvPr>
          <p:cNvSpPr/>
          <p:nvPr/>
        </p:nvSpPr>
        <p:spPr>
          <a:xfrm>
            <a:off x="3422767" y="2253213"/>
            <a:ext cx="228763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ja-JP" altLang="en-US" sz="3600" b="1" cap="none" spc="0" dirty="0">
                <a:ln/>
                <a:solidFill>
                  <a:schemeClr val="accent4"/>
                </a:solidFill>
                <a:effectLst/>
              </a:rPr>
              <a:t>ライくん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E28E7AD-2C79-1466-4F49-BC2D8E231FA6}"/>
              </a:ext>
            </a:extLst>
          </p:cNvPr>
          <p:cNvSpPr/>
          <p:nvPr/>
        </p:nvSpPr>
        <p:spPr>
          <a:xfrm>
            <a:off x="6693413" y="2331176"/>
            <a:ext cx="228763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ja-JP" altLang="en-US" sz="3600" b="1" cap="none" spc="0" dirty="0">
                <a:ln/>
                <a:solidFill>
                  <a:schemeClr val="accent4"/>
                </a:solidFill>
                <a:effectLst/>
              </a:rPr>
              <a:t>ワンくん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A3EA759-6A07-9902-F242-6899E80B291D}"/>
              </a:ext>
            </a:extLst>
          </p:cNvPr>
          <p:cNvSpPr/>
          <p:nvPr/>
        </p:nvSpPr>
        <p:spPr>
          <a:xfrm>
            <a:off x="9266537" y="2350397"/>
            <a:ext cx="272521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ja-JP" altLang="en-US" sz="3600" b="1" cap="none" spc="0" dirty="0">
                <a:ln/>
                <a:solidFill>
                  <a:schemeClr val="accent4"/>
                </a:solidFill>
                <a:effectLst/>
              </a:rPr>
              <a:t>ニャンくん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96FC11C-88E0-3D33-21B3-A0911712856E}"/>
              </a:ext>
            </a:extLst>
          </p:cNvPr>
          <p:cNvSpPr txBox="1"/>
          <p:nvPr/>
        </p:nvSpPr>
        <p:spPr>
          <a:xfrm>
            <a:off x="1078703" y="4996363"/>
            <a:ext cx="14936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/>
              <a:t>63</a:t>
            </a:r>
          </a:p>
        </p:txBody>
      </p:sp>
    </p:spTree>
    <p:extLst>
      <p:ext uri="{BB962C8B-B14F-4D97-AF65-F5344CB8AC3E}">
        <p14:creationId xmlns:p14="http://schemas.microsoft.com/office/powerpoint/2010/main" val="2878630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23" grpId="0"/>
      <p:bldP spid="25" grpId="0"/>
      <p:bldP spid="26" grpId="0"/>
      <p:bldP spid="27" grpId="0"/>
      <p:bldP spid="14" grpId="0" animBg="1"/>
      <p:bldP spid="15" grpId="0" animBg="1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7045147-3720-4E8F-B6FD-7FECAAD84FD4}"/>
              </a:ext>
            </a:extLst>
          </p:cNvPr>
          <p:cNvSpPr txBox="1"/>
          <p:nvPr/>
        </p:nvSpPr>
        <p:spPr>
          <a:xfrm>
            <a:off x="152400" y="108235"/>
            <a:ext cx="115489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2</a:t>
            </a:r>
            <a:r>
              <a:rPr kumimoji="1" lang="ja-JP" altLang="en-US" sz="4400" b="1" dirty="0"/>
              <a:t>に整数をかけてできる数を</a:t>
            </a:r>
            <a:r>
              <a:rPr kumimoji="1" lang="en-US" altLang="ja-JP" sz="4400" b="1" dirty="0"/>
              <a:t>2</a:t>
            </a:r>
            <a:r>
              <a:rPr kumimoji="1" lang="ja-JP" altLang="en-US" sz="4400" b="1" dirty="0"/>
              <a:t>の倍数という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4DE10B9-9721-4CC0-960A-99F2C357498F}"/>
              </a:ext>
            </a:extLst>
          </p:cNvPr>
          <p:cNvSpPr txBox="1"/>
          <p:nvPr/>
        </p:nvSpPr>
        <p:spPr>
          <a:xfrm>
            <a:off x="1242684" y="836291"/>
            <a:ext cx="55279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2</a:t>
            </a:r>
            <a:r>
              <a:rPr kumimoji="1" lang="ja-JP" altLang="en-US" sz="4800" b="1" dirty="0"/>
              <a:t>の倍数</a:t>
            </a:r>
            <a:r>
              <a:rPr lang="ja-JP" altLang="en-US" sz="4800" b="1" dirty="0"/>
              <a:t>はだれだ</a:t>
            </a:r>
            <a:endParaRPr kumimoji="1" lang="en-US" altLang="ja-JP" sz="4800" b="1" dirty="0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0FB5E692-3BC6-4CD1-9C8D-1850C4867A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5121" y="2746675"/>
            <a:ext cx="2924175" cy="3752850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115B77E8-7B2F-4FB1-ABF7-2DC3B7E24C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1608" y="2576379"/>
            <a:ext cx="2619375" cy="385762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06E5BDF9-C160-4CA6-8532-C4FD542DF2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3270" y="2974563"/>
            <a:ext cx="2571750" cy="3448050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3FAD559D-04A2-45BE-A0F1-BF26B2F043A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26" y="3147879"/>
            <a:ext cx="2971800" cy="3286125"/>
          </a:xfrm>
          <a:prstGeom prst="rect">
            <a:avLst/>
          </a:prstGeom>
        </p:spPr>
      </p:pic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24F7405-DB7A-4268-8599-DC7A8D855F6A}"/>
              </a:ext>
            </a:extLst>
          </p:cNvPr>
          <p:cNvSpPr txBox="1"/>
          <p:nvPr/>
        </p:nvSpPr>
        <p:spPr>
          <a:xfrm>
            <a:off x="1083261" y="5195178"/>
            <a:ext cx="14936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/>
              <a:t>9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2514E5C1-7BEE-4BA4-9C58-10AA42D34BF4}"/>
              </a:ext>
            </a:extLst>
          </p:cNvPr>
          <p:cNvSpPr txBox="1"/>
          <p:nvPr/>
        </p:nvSpPr>
        <p:spPr>
          <a:xfrm>
            <a:off x="4055061" y="5195178"/>
            <a:ext cx="14936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/>
              <a:t>14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25B5680-7B4E-4C4A-9814-3610618FA096}"/>
              </a:ext>
            </a:extLst>
          </p:cNvPr>
          <p:cNvSpPr txBox="1"/>
          <p:nvPr/>
        </p:nvSpPr>
        <p:spPr>
          <a:xfrm>
            <a:off x="7090390" y="4790941"/>
            <a:ext cx="14936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/>
              <a:t>12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28029981-844C-4110-8A59-EE18675A0972}"/>
              </a:ext>
            </a:extLst>
          </p:cNvPr>
          <p:cNvSpPr txBox="1"/>
          <p:nvPr/>
        </p:nvSpPr>
        <p:spPr>
          <a:xfrm>
            <a:off x="10207662" y="5054177"/>
            <a:ext cx="14936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/>
              <a:t>18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A7A81B3A-1762-48A8-A354-7DFB6368F225}"/>
              </a:ext>
            </a:extLst>
          </p:cNvPr>
          <p:cNvSpPr txBox="1"/>
          <p:nvPr/>
        </p:nvSpPr>
        <p:spPr>
          <a:xfrm>
            <a:off x="4006667" y="1541564"/>
            <a:ext cx="66224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2</a:t>
            </a:r>
            <a:r>
              <a:rPr kumimoji="1" lang="ja-JP" altLang="en-US" sz="4800" b="1" dirty="0"/>
              <a:t>の何倍かわかるかな</a:t>
            </a:r>
            <a:endParaRPr kumimoji="1" lang="en-US" altLang="ja-JP" sz="4800" b="1" dirty="0"/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E8389431-C098-42BB-868C-9EBCB7C31110}"/>
              </a:ext>
            </a:extLst>
          </p:cNvPr>
          <p:cNvSpPr/>
          <p:nvPr/>
        </p:nvSpPr>
        <p:spPr>
          <a:xfrm>
            <a:off x="9266537" y="3344625"/>
            <a:ext cx="2725215" cy="2725215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2436D6CE-E3BE-494E-B5C5-8BAF28D83328}"/>
              </a:ext>
            </a:extLst>
          </p:cNvPr>
          <p:cNvSpPr/>
          <p:nvPr/>
        </p:nvSpPr>
        <p:spPr>
          <a:xfrm>
            <a:off x="6319296" y="3147879"/>
            <a:ext cx="2725215" cy="2725215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657CF70D-704A-4E17-BF1C-07391F7BA394}"/>
              </a:ext>
            </a:extLst>
          </p:cNvPr>
          <p:cNvSpPr/>
          <p:nvPr/>
        </p:nvSpPr>
        <p:spPr>
          <a:xfrm>
            <a:off x="3292834" y="3260492"/>
            <a:ext cx="2725215" cy="2725215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292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23" grpId="0"/>
      <p:bldP spid="24" grpId="0"/>
      <p:bldP spid="26" grpId="0"/>
      <p:bldP spid="27" grpId="0"/>
      <p:bldP spid="13" grpId="0" animBg="1"/>
      <p:bldP spid="14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7045147-3720-4E8F-B6FD-7FECAAD84FD4}"/>
              </a:ext>
            </a:extLst>
          </p:cNvPr>
          <p:cNvSpPr txBox="1"/>
          <p:nvPr/>
        </p:nvSpPr>
        <p:spPr>
          <a:xfrm>
            <a:off x="461913" y="66850"/>
            <a:ext cx="112348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/>
              <a:t>３に整数をかけてできる数を</a:t>
            </a:r>
            <a:r>
              <a:rPr lang="en-US" altLang="ja-JP" sz="4400" b="1" dirty="0"/>
              <a:t>3</a:t>
            </a:r>
            <a:r>
              <a:rPr kumimoji="1" lang="ja-JP" altLang="en-US" sz="4400" b="1" dirty="0"/>
              <a:t>の倍数という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4DE10B9-9721-4CC0-960A-99F2C357498F}"/>
              </a:ext>
            </a:extLst>
          </p:cNvPr>
          <p:cNvSpPr txBox="1"/>
          <p:nvPr/>
        </p:nvSpPr>
        <p:spPr>
          <a:xfrm>
            <a:off x="1242684" y="836291"/>
            <a:ext cx="55279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3</a:t>
            </a:r>
            <a:r>
              <a:rPr kumimoji="1" lang="ja-JP" altLang="en-US" sz="4800" b="1" dirty="0"/>
              <a:t>の倍数</a:t>
            </a:r>
            <a:r>
              <a:rPr lang="ja-JP" altLang="en-US" sz="4800" b="1" dirty="0"/>
              <a:t>はだれだ</a:t>
            </a:r>
            <a:endParaRPr kumimoji="1" lang="en-US" altLang="ja-JP" sz="4800" b="1" dirty="0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0FB5E692-3BC6-4CD1-9C8D-1850C4867A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5121" y="2746675"/>
            <a:ext cx="2924175" cy="3752850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115B77E8-7B2F-4FB1-ABF7-2DC3B7E24C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1608" y="2576379"/>
            <a:ext cx="2619375" cy="385762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06E5BDF9-C160-4CA6-8532-C4FD542DF2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3270" y="2974563"/>
            <a:ext cx="2571750" cy="3448050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3FAD559D-04A2-45BE-A0F1-BF26B2F043A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26" y="3147879"/>
            <a:ext cx="2971800" cy="3286125"/>
          </a:xfrm>
          <a:prstGeom prst="rect">
            <a:avLst/>
          </a:prstGeom>
        </p:spPr>
      </p:pic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24F7405-DB7A-4268-8599-DC7A8D855F6A}"/>
              </a:ext>
            </a:extLst>
          </p:cNvPr>
          <p:cNvSpPr txBox="1"/>
          <p:nvPr/>
        </p:nvSpPr>
        <p:spPr>
          <a:xfrm>
            <a:off x="1083261" y="5195178"/>
            <a:ext cx="14936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/>
              <a:t>9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2514E5C1-7BEE-4BA4-9C58-10AA42D34BF4}"/>
              </a:ext>
            </a:extLst>
          </p:cNvPr>
          <p:cNvSpPr txBox="1"/>
          <p:nvPr/>
        </p:nvSpPr>
        <p:spPr>
          <a:xfrm>
            <a:off x="4055061" y="5195178"/>
            <a:ext cx="14936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/>
              <a:t>6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25B5680-7B4E-4C4A-9814-3610618FA096}"/>
              </a:ext>
            </a:extLst>
          </p:cNvPr>
          <p:cNvSpPr txBox="1"/>
          <p:nvPr/>
        </p:nvSpPr>
        <p:spPr>
          <a:xfrm>
            <a:off x="7090390" y="4790941"/>
            <a:ext cx="14936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/>
              <a:t>12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28029981-844C-4110-8A59-EE18675A0972}"/>
              </a:ext>
            </a:extLst>
          </p:cNvPr>
          <p:cNvSpPr txBox="1"/>
          <p:nvPr/>
        </p:nvSpPr>
        <p:spPr>
          <a:xfrm>
            <a:off x="10207662" y="5054177"/>
            <a:ext cx="14936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/>
              <a:t>16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A7A81B3A-1762-48A8-A354-7DFB6368F225}"/>
              </a:ext>
            </a:extLst>
          </p:cNvPr>
          <p:cNvSpPr txBox="1"/>
          <p:nvPr/>
        </p:nvSpPr>
        <p:spPr>
          <a:xfrm>
            <a:off x="4006667" y="1541564"/>
            <a:ext cx="66224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3</a:t>
            </a:r>
            <a:r>
              <a:rPr kumimoji="1" lang="ja-JP" altLang="en-US" sz="4800" b="1" dirty="0"/>
              <a:t>の何倍かわかるかな</a:t>
            </a:r>
            <a:endParaRPr kumimoji="1" lang="en-US" altLang="ja-JP" sz="4800" b="1" dirty="0"/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6689FD5C-4C3F-413D-929B-D1FED6CE374D}"/>
              </a:ext>
            </a:extLst>
          </p:cNvPr>
          <p:cNvSpPr/>
          <p:nvPr/>
        </p:nvSpPr>
        <p:spPr>
          <a:xfrm>
            <a:off x="0" y="3428333"/>
            <a:ext cx="2725215" cy="2725215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5DD2F216-D2A8-4A08-B644-7460200E0865}"/>
              </a:ext>
            </a:extLst>
          </p:cNvPr>
          <p:cNvSpPr/>
          <p:nvPr/>
        </p:nvSpPr>
        <p:spPr>
          <a:xfrm>
            <a:off x="6471696" y="3300279"/>
            <a:ext cx="2725215" cy="2725215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F4D01E55-4F44-4A2F-90AE-98ED43C91488}"/>
              </a:ext>
            </a:extLst>
          </p:cNvPr>
          <p:cNvSpPr/>
          <p:nvPr/>
        </p:nvSpPr>
        <p:spPr>
          <a:xfrm>
            <a:off x="3356926" y="3326679"/>
            <a:ext cx="2725215" cy="2725215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2137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23" grpId="0"/>
      <p:bldP spid="25" grpId="0"/>
      <p:bldP spid="26" grpId="0"/>
      <p:bldP spid="27" grpId="0"/>
      <p:bldP spid="13" grpId="0" animBg="1"/>
      <p:bldP spid="14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1AF5492-B95E-45EE-AF61-9BDC8D62DB90}"/>
              </a:ext>
            </a:extLst>
          </p:cNvPr>
          <p:cNvSpPr txBox="1"/>
          <p:nvPr/>
        </p:nvSpPr>
        <p:spPr>
          <a:xfrm>
            <a:off x="8708692" y="5130394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14</a:t>
            </a:r>
            <a:endParaRPr kumimoji="1" lang="ja-JP" altLang="en-US" sz="72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97014A4-C2FA-4EAA-ADC1-953FC223546F}"/>
              </a:ext>
            </a:extLst>
          </p:cNvPr>
          <p:cNvSpPr txBox="1"/>
          <p:nvPr/>
        </p:nvSpPr>
        <p:spPr>
          <a:xfrm>
            <a:off x="2409926" y="3517249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10</a:t>
            </a:r>
            <a:endParaRPr kumimoji="1" lang="ja-JP" altLang="en-US" sz="72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1D67B9A-5748-4E5E-8C5F-FE878D5FD2B7}"/>
              </a:ext>
            </a:extLst>
          </p:cNvPr>
          <p:cNvSpPr txBox="1"/>
          <p:nvPr/>
        </p:nvSpPr>
        <p:spPr>
          <a:xfrm>
            <a:off x="7532285" y="2049612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60</a:t>
            </a:r>
            <a:endParaRPr kumimoji="1" lang="ja-JP" altLang="en-US" sz="72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08D67C2-3A82-4A3A-8A40-50C375D0DB37}"/>
              </a:ext>
            </a:extLst>
          </p:cNvPr>
          <p:cNvSpPr txBox="1"/>
          <p:nvPr/>
        </p:nvSpPr>
        <p:spPr>
          <a:xfrm>
            <a:off x="5957907" y="4137954"/>
            <a:ext cx="7136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4</a:t>
            </a:r>
            <a:endParaRPr kumimoji="1" lang="ja-JP" altLang="en-US" sz="72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4176A08-6950-428D-8B41-776A5621D0CA}"/>
              </a:ext>
            </a:extLst>
          </p:cNvPr>
          <p:cNvSpPr txBox="1"/>
          <p:nvPr/>
        </p:nvSpPr>
        <p:spPr>
          <a:xfrm>
            <a:off x="3156571" y="1993065"/>
            <a:ext cx="7136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2</a:t>
            </a:r>
            <a:endParaRPr kumimoji="1" lang="ja-JP" altLang="en-US" sz="720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402DEB5-0582-466A-8264-F2009352A249}"/>
              </a:ext>
            </a:extLst>
          </p:cNvPr>
          <p:cNvSpPr txBox="1"/>
          <p:nvPr/>
        </p:nvSpPr>
        <p:spPr>
          <a:xfrm>
            <a:off x="4201075" y="5130394"/>
            <a:ext cx="7136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7</a:t>
            </a:r>
            <a:endParaRPr kumimoji="1" lang="ja-JP" altLang="en-US" sz="7200" b="1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98481C9-9F0A-4ADD-9E10-7442A648745C}"/>
              </a:ext>
            </a:extLst>
          </p:cNvPr>
          <p:cNvSpPr txBox="1"/>
          <p:nvPr/>
        </p:nvSpPr>
        <p:spPr>
          <a:xfrm>
            <a:off x="1120771" y="4717578"/>
            <a:ext cx="7136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9</a:t>
            </a:r>
            <a:endParaRPr kumimoji="1" lang="ja-JP" altLang="en-US" sz="72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54F1708-76C7-4FFB-AFDE-19BBDD1BA5CA}"/>
              </a:ext>
            </a:extLst>
          </p:cNvPr>
          <p:cNvSpPr txBox="1"/>
          <p:nvPr/>
        </p:nvSpPr>
        <p:spPr>
          <a:xfrm>
            <a:off x="4270321" y="1328565"/>
            <a:ext cx="7577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b="1" dirty="0"/>
              <a:t>5</a:t>
            </a:r>
            <a:endParaRPr kumimoji="1" lang="ja-JP" altLang="en-US" sz="72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8923F12-E132-4E68-B369-B847CFAEC6E2}"/>
              </a:ext>
            </a:extLst>
          </p:cNvPr>
          <p:cNvSpPr txBox="1"/>
          <p:nvPr/>
        </p:nvSpPr>
        <p:spPr>
          <a:xfrm>
            <a:off x="5107370" y="2717802"/>
            <a:ext cx="14892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b="1" dirty="0"/>
              <a:t>12</a:t>
            </a:r>
            <a:endParaRPr kumimoji="1" lang="ja-JP" altLang="en-US" sz="7200" b="1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A8DAB13-EDA7-427D-B08B-CBD76F81E75A}"/>
              </a:ext>
            </a:extLst>
          </p:cNvPr>
          <p:cNvSpPr txBox="1"/>
          <p:nvPr/>
        </p:nvSpPr>
        <p:spPr>
          <a:xfrm>
            <a:off x="7417124" y="4137953"/>
            <a:ext cx="7136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8</a:t>
            </a:r>
            <a:endParaRPr kumimoji="1" lang="ja-JP" altLang="en-US" sz="7200" b="1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DC112BA-8545-4666-9A55-A86C36A225F1}"/>
              </a:ext>
            </a:extLst>
          </p:cNvPr>
          <p:cNvSpPr txBox="1"/>
          <p:nvPr/>
        </p:nvSpPr>
        <p:spPr>
          <a:xfrm>
            <a:off x="5230670" y="170633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16</a:t>
            </a:r>
            <a:endParaRPr kumimoji="1" lang="ja-JP" altLang="en-US" sz="72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0D51799-84F8-4F91-BD44-230F75A8D10E}"/>
              </a:ext>
            </a:extLst>
          </p:cNvPr>
          <p:cNvSpPr txBox="1"/>
          <p:nvPr/>
        </p:nvSpPr>
        <p:spPr>
          <a:xfrm>
            <a:off x="8596877" y="527277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18</a:t>
            </a:r>
            <a:endParaRPr kumimoji="1" lang="ja-JP" altLang="en-US" sz="7200" b="1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0D03BA11-23C2-4F5F-BAE0-ADB60F4EDD2D}"/>
              </a:ext>
            </a:extLst>
          </p:cNvPr>
          <p:cNvSpPr txBox="1"/>
          <p:nvPr/>
        </p:nvSpPr>
        <p:spPr>
          <a:xfrm>
            <a:off x="8978885" y="3194665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20</a:t>
            </a:r>
            <a:endParaRPr kumimoji="1" lang="ja-JP" altLang="en-US" sz="7200" b="1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78478D8C-498E-4820-B5B5-58307FE11C4E}"/>
              </a:ext>
            </a:extLst>
          </p:cNvPr>
          <p:cNvSpPr txBox="1"/>
          <p:nvPr/>
        </p:nvSpPr>
        <p:spPr>
          <a:xfrm>
            <a:off x="987795" y="1392902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21</a:t>
            </a:r>
            <a:endParaRPr kumimoji="1" lang="ja-JP" altLang="en-US" sz="7200" b="1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9994D67E-35BA-4BBF-8565-99974295A339}"/>
              </a:ext>
            </a:extLst>
          </p:cNvPr>
          <p:cNvSpPr txBox="1"/>
          <p:nvPr/>
        </p:nvSpPr>
        <p:spPr>
          <a:xfrm>
            <a:off x="31813" y="270991"/>
            <a:ext cx="36445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3</a:t>
            </a:r>
            <a:r>
              <a:rPr kumimoji="1" lang="ja-JP" altLang="en-US" sz="4800" b="1" dirty="0"/>
              <a:t>の倍数は？</a:t>
            </a:r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7B2387E6-764D-40C2-86A1-004949177924}"/>
              </a:ext>
            </a:extLst>
          </p:cNvPr>
          <p:cNvSpPr/>
          <p:nvPr/>
        </p:nvSpPr>
        <p:spPr>
          <a:xfrm>
            <a:off x="857442" y="4661032"/>
            <a:ext cx="1256875" cy="12568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楕円 27">
            <a:extLst>
              <a:ext uri="{FF2B5EF4-FFF2-40B4-BE49-F238E27FC236}">
                <a16:creationId xmlns:a16="http://schemas.microsoft.com/office/drawing/2014/main" id="{A6F718C4-713D-4C6D-8EAA-13D798C1191E}"/>
              </a:ext>
            </a:extLst>
          </p:cNvPr>
          <p:cNvSpPr/>
          <p:nvPr/>
        </p:nvSpPr>
        <p:spPr>
          <a:xfrm>
            <a:off x="949099" y="1392902"/>
            <a:ext cx="1256875" cy="12568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172AF0E8-C315-4E11-BFB6-22A89125517A}"/>
              </a:ext>
            </a:extLst>
          </p:cNvPr>
          <p:cNvSpPr/>
          <p:nvPr/>
        </p:nvSpPr>
        <p:spPr>
          <a:xfrm>
            <a:off x="5065081" y="2597886"/>
            <a:ext cx="1256875" cy="12568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5AE3AEB8-440B-4195-B72B-B0C479EF9734}"/>
              </a:ext>
            </a:extLst>
          </p:cNvPr>
          <p:cNvSpPr/>
          <p:nvPr/>
        </p:nvSpPr>
        <p:spPr>
          <a:xfrm>
            <a:off x="8596877" y="470731"/>
            <a:ext cx="1256875" cy="12568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25C41623-CB47-4AA3-86DC-C5E6E2ECB02A}"/>
              </a:ext>
            </a:extLst>
          </p:cNvPr>
          <p:cNvSpPr/>
          <p:nvPr/>
        </p:nvSpPr>
        <p:spPr>
          <a:xfrm>
            <a:off x="7502343" y="1964793"/>
            <a:ext cx="1256875" cy="12568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72302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7" grpId="0" animBg="1"/>
      <p:bldP spid="28" grpId="0" animBg="1"/>
      <p:bldP spid="29" grpId="0" animBg="1"/>
      <p:bldP spid="31" grpId="0" animBg="1"/>
      <p:bldP spid="3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1AF5492-B95E-45EE-AF61-9BDC8D62DB90}"/>
              </a:ext>
            </a:extLst>
          </p:cNvPr>
          <p:cNvSpPr txBox="1"/>
          <p:nvPr/>
        </p:nvSpPr>
        <p:spPr>
          <a:xfrm>
            <a:off x="9381749" y="3194665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14</a:t>
            </a:r>
            <a:endParaRPr kumimoji="1" lang="ja-JP" altLang="en-US" sz="72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97014A4-C2FA-4EAA-ADC1-953FC223546F}"/>
              </a:ext>
            </a:extLst>
          </p:cNvPr>
          <p:cNvSpPr txBox="1"/>
          <p:nvPr/>
        </p:nvSpPr>
        <p:spPr>
          <a:xfrm>
            <a:off x="1309841" y="3411125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10</a:t>
            </a:r>
            <a:endParaRPr kumimoji="1" lang="ja-JP" altLang="en-US" sz="72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1D67B9A-5748-4E5E-8C5F-FE878D5FD2B7}"/>
              </a:ext>
            </a:extLst>
          </p:cNvPr>
          <p:cNvSpPr txBox="1"/>
          <p:nvPr/>
        </p:nvSpPr>
        <p:spPr>
          <a:xfrm>
            <a:off x="6953373" y="842458"/>
            <a:ext cx="7136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1</a:t>
            </a:r>
            <a:endParaRPr kumimoji="1" lang="ja-JP" altLang="en-US" sz="72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7259BC8-3C3F-4288-BBD5-324053CCDD3A}"/>
              </a:ext>
            </a:extLst>
          </p:cNvPr>
          <p:cNvSpPr txBox="1"/>
          <p:nvPr/>
        </p:nvSpPr>
        <p:spPr>
          <a:xfrm>
            <a:off x="3486828" y="3354920"/>
            <a:ext cx="7136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3</a:t>
            </a:r>
            <a:endParaRPr kumimoji="1" lang="ja-JP" altLang="en-US" sz="72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08D67C2-3A82-4A3A-8A40-50C375D0DB37}"/>
              </a:ext>
            </a:extLst>
          </p:cNvPr>
          <p:cNvSpPr txBox="1"/>
          <p:nvPr/>
        </p:nvSpPr>
        <p:spPr>
          <a:xfrm>
            <a:off x="5957907" y="4137954"/>
            <a:ext cx="7136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4</a:t>
            </a:r>
            <a:endParaRPr kumimoji="1" lang="ja-JP" altLang="en-US" sz="72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4176A08-6950-428D-8B41-776A5621D0CA}"/>
              </a:ext>
            </a:extLst>
          </p:cNvPr>
          <p:cNvSpPr txBox="1"/>
          <p:nvPr/>
        </p:nvSpPr>
        <p:spPr>
          <a:xfrm>
            <a:off x="2670898" y="1643369"/>
            <a:ext cx="7136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2</a:t>
            </a:r>
            <a:endParaRPr kumimoji="1" lang="ja-JP" altLang="en-US" sz="720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402DEB5-0582-466A-8264-F2009352A249}"/>
              </a:ext>
            </a:extLst>
          </p:cNvPr>
          <p:cNvSpPr txBox="1"/>
          <p:nvPr/>
        </p:nvSpPr>
        <p:spPr>
          <a:xfrm>
            <a:off x="2861984" y="5158429"/>
            <a:ext cx="7136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7</a:t>
            </a:r>
            <a:endParaRPr kumimoji="1" lang="ja-JP" altLang="en-US" sz="7200" b="1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98481C9-9F0A-4ADD-9E10-7442A648745C}"/>
              </a:ext>
            </a:extLst>
          </p:cNvPr>
          <p:cNvSpPr txBox="1"/>
          <p:nvPr/>
        </p:nvSpPr>
        <p:spPr>
          <a:xfrm>
            <a:off x="1120771" y="4717578"/>
            <a:ext cx="7136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9</a:t>
            </a:r>
            <a:endParaRPr kumimoji="1" lang="ja-JP" altLang="en-US" sz="72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54F1708-76C7-4FFB-AFDE-19BBDD1BA5CA}"/>
              </a:ext>
            </a:extLst>
          </p:cNvPr>
          <p:cNvSpPr txBox="1"/>
          <p:nvPr/>
        </p:nvSpPr>
        <p:spPr>
          <a:xfrm>
            <a:off x="4270321" y="1328565"/>
            <a:ext cx="7577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b="1" dirty="0"/>
              <a:t>5</a:t>
            </a:r>
            <a:endParaRPr kumimoji="1" lang="ja-JP" altLang="en-US" sz="72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1BA7ADC-9245-4027-8006-D6426A7C5CCF}"/>
              </a:ext>
            </a:extLst>
          </p:cNvPr>
          <p:cNvSpPr txBox="1"/>
          <p:nvPr/>
        </p:nvSpPr>
        <p:spPr>
          <a:xfrm>
            <a:off x="7696732" y="3912831"/>
            <a:ext cx="1009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b="1" dirty="0"/>
              <a:t>6</a:t>
            </a:r>
            <a:endParaRPr kumimoji="1" lang="ja-JP" altLang="en-US" sz="72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8923F12-E132-4E68-B369-B847CFAEC6E2}"/>
              </a:ext>
            </a:extLst>
          </p:cNvPr>
          <p:cNvSpPr txBox="1"/>
          <p:nvPr/>
        </p:nvSpPr>
        <p:spPr>
          <a:xfrm>
            <a:off x="9392725" y="1822415"/>
            <a:ext cx="14892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b="1" dirty="0"/>
              <a:t>12</a:t>
            </a:r>
            <a:endParaRPr kumimoji="1" lang="ja-JP" altLang="en-US" sz="7200" b="1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A8DAB13-EDA7-427D-B08B-CBD76F81E75A}"/>
              </a:ext>
            </a:extLst>
          </p:cNvPr>
          <p:cNvSpPr txBox="1"/>
          <p:nvPr/>
        </p:nvSpPr>
        <p:spPr>
          <a:xfrm>
            <a:off x="7339903" y="2191781"/>
            <a:ext cx="7136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8</a:t>
            </a:r>
            <a:endParaRPr kumimoji="1" lang="ja-JP" altLang="en-US" sz="7200" b="1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DC112BA-8545-4666-9A55-A86C36A225F1}"/>
              </a:ext>
            </a:extLst>
          </p:cNvPr>
          <p:cNvSpPr txBox="1"/>
          <p:nvPr/>
        </p:nvSpPr>
        <p:spPr>
          <a:xfrm>
            <a:off x="5230670" y="170633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19</a:t>
            </a:r>
            <a:endParaRPr kumimoji="1" lang="ja-JP" altLang="en-US" sz="72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0D51799-84F8-4F91-BD44-230F75A8D10E}"/>
              </a:ext>
            </a:extLst>
          </p:cNvPr>
          <p:cNvSpPr txBox="1"/>
          <p:nvPr/>
        </p:nvSpPr>
        <p:spPr>
          <a:xfrm>
            <a:off x="8596877" y="527277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16</a:t>
            </a:r>
            <a:endParaRPr kumimoji="1" lang="ja-JP" altLang="en-US" sz="7200" b="1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0D03BA11-23C2-4F5F-BAE0-ADB60F4EDD2D}"/>
              </a:ext>
            </a:extLst>
          </p:cNvPr>
          <p:cNvSpPr txBox="1"/>
          <p:nvPr/>
        </p:nvSpPr>
        <p:spPr>
          <a:xfrm>
            <a:off x="5126902" y="2673833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20</a:t>
            </a:r>
            <a:endParaRPr kumimoji="1" lang="ja-JP" altLang="en-US" sz="7200" b="1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78478D8C-498E-4820-B5B5-58307FE11C4E}"/>
              </a:ext>
            </a:extLst>
          </p:cNvPr>
          <p:cNvSpPr txBox="1"/>
          <p:nvPr/>
        </p:nvSpPr>
        <p:spPr>
          <a:xfrm>
            <a:off x="509993" y="2025995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22</a:t>
            </a:r>
            <a:endParaRPr kumimoji="1" lang="ja-JP" altLang="en-US" sz="7200" b="1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BD1447D0-DF80-48AC-B311-AA3299805DD3}"/>
              </a:ext>
            </a:extLst>
          </p:cNvPr>
          <p:cNvSpPr txBox="1"/>
          <p:nvPr/>
        </p:nvSpPr>
        <p:spPr>
          <a:xfrm>
            <a:off x="4393852" y="5558106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26</a:t>
            </a:r>
            <a:endParaRPr kumimoji="1" lang="ja-JP" altLang="en-US" sz="7200" b="1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9994D67E-35BA-4BBF-8565-99974295A339}"/>
              </a:ext>
            </a:extLst>
          </p:cNvPr>
          <p:cNvSpPr txBox="1"/>
          <p:nvPr/>
        </p:nvSpPr>
        <p:spPr>
          <a:xfrm>
            <a:off x="31813" y="270991"/>
            <a:ext cx="36445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3</a:t>
            </a:r>
            <a:r>
              <a:rPr kumimoji="1" lang="ja-JP" altLang="en-US" sz="4800" b="1" dirty="0"/>
              <a:t>の倍数は？</a:t>
            </a:r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33C3DD72-8AFD-439D-BC55-89098B781CCA}"/>
              </a:ext>
            </a:extLst>
          </p:cNvPr>
          <p:cNvSpPr/>
          <p:nvPr/>
        </p:nvSpPr>
        <p:spPr>
          <a:xfrm>
            <a:off x="3170792" y="3256877"/>
            <a:ext cx="1256875" cy="12568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楕円 25">
            <a:extLst>
              <a:ext uri="{FF2B5EF4-FFF2-40B4-BE49-F238E27FC236}">
                <a16:creationId xmlns:a16="http://schemas.microsoft.com/office/drawing/2014/main" id="{45A58026-3A9A-46D6-8B90-6D497C87337D}"/>
              </a:ext>
            </a:extLst>
          </p:cNvPr>
          <p:cNvSpPr/>
          <p:nvPr/>
        </p:nvSpPr>
        <p:spPr>
          <a:xfrm>
            <a:off x="7458272" y="3856285"/>
            <a:ext cx="1256875" cy="12568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7B2387E6-764D-40C2-86A1-004949177924}"/>
              </a:ext>
            </a:extLst>
          </p:cNvPr>
          <p:cNvSpPr/>
          <p:nvPr/>
        </p:nvSpPr>
        <p:spPr>
          <a:xfrm>
            <a:off x="857442" y="4661032"/>
            <a:ext cx="1256875" cy="12568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172AF0E8-C315-4E11-BFB6-22A89125517A}"/>
              </a:ext>
            </a:extLst>
          </p:cNvPr>
          <p:cNvSpPr/>
          <p:nvPr/>
        </p:nvSpPr>
        <p:spPr>
          <a:xfrm>
            <a:off x="9350436" y="1702499"/>
            <a:ext cx="1256875" cy="12568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1E079B1E-9C21-4AD6-AB42-BC8D949F96F1}"/>
              </a:ext>
            </a:extLst>
          </p:cNvPr>
          <p:cNvSpPr txBox="1"/>
          <p:nvPr/>
        </p:nvSpPr>
        <p:spPr>
          <a:xfrm>
            <a:off x="9828581" y="4802205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32</a:t>
            </a:r>
            <a:endParaRPr kumimoji="1" lang="ja-JP" alt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3903995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 animBg="1"/>
      <p:bldP spid="26" grpId="0" animBg="1"/>
      <p:bldP spid="27" grpId="0" animBg="1"/>
      <p:bldP spid="2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507476B-22C5-402D-9C1D-DDE26B6B611D}"/>
              </a:ext>
            </a:extLst>
          </p:cNvPr>
          <p:cNvSpPr txBox="1"/>
          <p:nvPr/>
        </p:nvSpPr>
        <p:spPr>
          <a:xfrm>
            <a:off x="276823" y="150267"/>
            <a:ext cx="36150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b="1" dirty="0"/>
              <a:t>4</a:t>
            </a:r>
            <a:r>
              <a:rPr kumimoji="1" lang="ja-JP" altLang="en-US" sz="4800" b="1" dirty="0"/>
              <a:t>の倍数は？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7E397AC-C342-44DA-9780-31B8FC7A46EC}"/>
              </a:ext>
            </a:extLst>
          </p:cNvPr>
          <p:cNvSpPr txBox="1"/>
          <p:nvPr/>
        </p:nvSpPr>
        <p:spPr>
          <a:xfrm>
            <a:off x="8708692" y="5543446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15</a:t>
            </a:r>
            <a:endParaRPr kumimoji="1" lang="ja-JP" altLang="en-US" sz="7200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1AF5492-B95E-45EE-AF61-9BDC8D62DB90}"/>
              </a:ext>
            </a:extLst>
          </p:cNvPr>
          <p:cNvSpPr txBox="1"/>
          <p:nvPr/>
        </p:nvSpPr>
        <p:spPr>
          <a:xfrm>
            <a:off x="9128156" y="3103824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14</a:t>
            </a:r>
            <a:endParaRPr kumimoji="1" lang="ja-JP" altLang="en-US" sz="72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97014A4-C2FA-4EAA-ADC1-953FC223546F}"/>
              </a:ext>
            </a:extLst>
          </p:cNvPr>
          <p:cNvSpPr txBox="1"/>
          <p:nvPr/>
        </p:nvSpPr>
        <p:spPr>
          <a:xfrm>
            <a:off x="1805534" y="2991586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10</a:t>
            </a:r>
            <a:endParaRPr kumimoji="1" lang="ja-JP" altLang="en-US" sz="72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1D67B9A-5748-4E5E-8C5F-FE878D5FD2B7}"/>
              </a:ext>
            </a:extLst>
          </p:cNvPr>
          <p:cNvSpPr txBox="1"/>
          <p:nvPr/>
        </p:nvSpPr>
        <p:spPr>
          <a:xfrm>
            <a:off x="6671564" y="770798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23</a:t>
            </a:r>
            <a:endParaRPr kumimoji="1" lang="ja-JP" altLang="en-US" sz="72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7259BC8-3C3F-4288-BBD5-324053CCDD3A}"/>
              </a:ext>
            </a:extLst>
          </p:cNvPr>
          <p:cNvSpPr txBox="1"/>
          <p:nvPr/>
        </p:nvSpPr>
        <p:spPr>
          <a:xfrm>
            <a:off x="4051922" y="3703989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11</a:t>
            </a:r>
            <a:endParaRPr kumimoji="1" lang="ja-JP" altLang="en-US" sz="72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4176A08-6950-428D-8B41-776A5621D0CA}"/>
              </a:ext>
            </a:extLst>
          </p:cNvPr>
          <p:cNvSpPr txBox="1"/>
          <p:nvPr/>
        </p:nvSpPr>
        <p:spPr>
          <a:xfrm>
            <a:off x="2670898" y="1643369"/>
            <a:ext cx="7136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2</a:t>
            </a:r>
            <a:endParaRPr kumimoji="1" lang="ja-JP" altLang="en-US" sz="720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402DEB5-0582-466A-8264-F2009352A249}"/>
              </a:ext>
            </a:extLst>
          </p:cNvPr>
          <p:cNvSpPr txBox="1"/>
          <p:nvPr/>
        </p:nvSpPr>
        <p:spPr>
          <a:xfrm>
            <a:off x="2861984" y="5158429"/>
            <a:ext cx="7136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7</a:t>
            </a:r>
            <a:endParaRPr kumimoji="1" lang="ja-JP" altLang="en-US" sz="7200" b="1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98481C9-9F0A-4ADD-9E10-7442A648745C}"/>
              </a:ext>
            </a:extLst>
          </p:cNvPr>
          <p:cNvSpPr txBox="1"/>
          <p:nvPr/>
        </p:nvSpPr>
        <p:spPr>
          <a:xfrm>
            <a:off x="1120771" y="4717578"/>
            <a:ext cx="7136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9</a:t>
            </a:r>
            <a:endParaRPr kumimoji="1" lang="ja-JP" altLang="en-US" sz="72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54F1708-76C7-4FFB-AFDE-19BBDD1BA5CA}"/>
              </a:ext>
            </a:extLst>
          </p:cNvPr>
          <p:cNvSpPr txBox="1"/>
          <p:nvPr/>
        </p:nvSpPr>
        <p:spPr>
          <a:xfrm>
            <a:off x="4141352" y="1471442"/>
            <a:ext cx="7577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b="1" dirty="0"/>
              <a:t>5</a:t>
            </a:r>
            <a:endParaRPr kumimoji="1" lang="ja-JP" altLang="en-US" sz="72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1BA7ADC-9245-4027-8006-D6426A7C5CCF}"/>
              </a:ext>
            </a:extLst>
          </p:cNvPr>
          <p:cNvSpPr txBox="1"/>
          <p:nvPr/>
        </p:nvSpPr>
        <p:spPr>
          <a:xfrm>
            <a:off x="7139948" y="3918130"/>
            <a:ext cx="1009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b="1" dirty="0"/>
              <a:t>6</a:t>
            </a:r>
            <a:endParaRPr kumimoji="1" lang="ja-JP" altLang="en-US" sz="72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8923F12-E132-4E68-B369-B847CFAEC6E2}"/>
              </a:ext>
            </a:extLst>
          </p:cNvPr>
          <p:cNvSpPr txBox="1"/>
          <p:nvPr/>
        </p:nvSpPr>
        <p:spPr>
          <a:xfrm>
            <a:off x="5107370" y="2717802"/>
            <a:ext cx="14892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b="1" dirty="0"/>
              <a:t>12</a:t>
            </a:r>
            <a:endParaRPr kumimoji="1" lang="ja-JP" altLang="en-US" sz="72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0D51799-84F8-4F91-BD44-230F75A8D10E}"/>
              </a:ext>
            </a:extLst>
          </p:cNvPr>
          <p:cNvSpPr txBox="1"/>
          <p:nvPr/>
        </p:nvSpPr>
        <p:spPr>
          <a:xfrm>
            <a:off x="7413159" y="2327858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18</a:t>
            </a:r>
            <a:endParaRPr kumimoji="1" lang="ja-JP" altLang="en-US" sz="7200" b="1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78478D8C-498E-4820-B5B5-58307FE11C4E}"/>
              </a:ext>
            </a:extLst>
          </p:cNvPr>
          <p:cNvSpPr txBox="1"/>
          <p:nvPr/>
        </p:nvSpPr>
        <p:spPr>
          <a:xfrm>
            <a:off x="509993" y="2025995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21</a:t>
            </a:r>
            <a:endParaRPr kumimoji="1" lang="ja-JP" altLang="en-US" sz="7200" b="1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BD1447D0-DF80-48AC-B311-AA3299805DD3}"/>
              </a:ext>
            </a:extLst>
          </p:cNvPr>
          <p:cNvSpPr txBox="1"/>
          <p:nvPr/>
        </p:nvSpPr>
        <p:spPr>
          <a:xfrm>
            <a:off x="4393852" y="5558106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24</a:t>
            </a:r>
            <a:endParaRPr kumimoji="1" lang="ja-JP" altLang="en-US" sz="7200" b="1" dirty="0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223FE8DF-4CBE-4745-8FCC-E54ED531DE9B}"/>
              </a:ext>
            </a:extLst>
          </p:cNvPr>
          <p:cNvSpPr/>
          <p:nvPr/>
        </p:nvSpPr>
        <p:spPr>
          <a:xfrm>
            <a:off x="4383021" y="5450858"/>
            <a:ext cx="1256875" cy="12568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楕円 27">
            <a:extLst>
              <a:ext uri="{FF2B5EF4-FFF2-40B4-BE49-F238E27FC236}">
                <a16:creationId xmlns:a16="http://schemas.microsoft.com/office/drawing/2014/main" id="{91252634-B101-448C-BC64-007C03D6D0CF}"/>
              </a:ext>
            </a:extLst>
          </p:cNvPr>
          <p:cNvSpPr/>
          <p:nvPr/>
        </p:nvSpPr>
        <p:spPr>
          <a:xfrm>
            <a:off x="5125130" y="2619512"/>
            <a:ext cx="1256875" cy="12568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AF5ECA54-5FFB-4853-A22E-D89D1FBC32F3}"/>
              </a:ext>
            </a:extLst>
          </p:cNvPr>
          <p:cNvSpPr/>
          <p:nvPr/>
        </p:nvSpPr>
        <p:spPr>
          <a:xfrm>
            <a:off x="10374200" y="4929668"/>
            <a:ext cx="1256875" cy="12568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FC6D659D-B6DA-4DF4-8AFF-D1A9BC35B049}"/>
              </a:ext>
            </a:extLst>
          </p:cNvPr>
          <p:cNvSpPr txBox="1"/>
          <p:nvPr/>
        </p:nvSpPr>
        <p:spPr>
          <a:xfrm>
            <a:off x="10370804" y="5025194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28</a:t>
            </a:r>
            <a:endParaRPr kumimoji="1" lang="ja-JP" altLang="en-US" sz="7200" b="1" dirty="0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9151DC9B-D5DC-4041-A9B4-8F1E1BC9534B}"/>
              </a:ext>
            </a:extLst>
          </p:cNvPr>
          <p:cNvSpPr/>
          <p:nvPr/>
        </p:nvSpPr>
        <p:spPr>
          <a:xfrm>
            <a:off x="9660543" y="885738"/>
            <a:ext cx="1256875" cy="12568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A926BE92-2CB0-4B0A-ABF6-87C368367C97}"/>
              </a:ext>
            </a:extLst>
          </p:cNvPr>
          <p:cNvSpPr txBox="1"/>
          <p:nvPr/>
        </p:nvSpPr>
        <p:spPr>
          <a:xfrm>
            <a:off x="9657147" y="981264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36</a:t>
            </a:r>
            <a:endParaRPr kumimoji="1" lang="ja-JP" alt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3359782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7" grpId="0" animBg="1"/>
      <p:bldP spid="28" grpId="0" animBg="1"/>
      <p:bldP spid="30" grpId="0" animBg="1"/>
      <p:bldP spid="3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507476B-22C5-402D-9C1D-DDE26B6B611D}"/>
              </a:ext>
            </a:extLst>
          </p:cNvPr>
          <p:cNvSpPr txBox="1"/>
          <p:nvPr/>
        </p:nvSpPr>
        <p:spPr>
          <a:xfrm>
            <a:off x="276823" y="150267"/>
            <a:ext cx="36150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b="1" dirty="0"/>
              <a:t>4</a:t>
            </a:r>
            <a:r>
              <a:rPr kumimoji="1" lang="ja-JP" altLang="en-US" sz="4800" b="1" dirty="0"/>
              <a:t>の倍数は？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7E397AC-C342-44DA-9780-31B8FC7A46EC}"/>
              </a:ext>
            </a:extLst>
          </p:cNvPr>
          <p:cNvSpPr txBox="1"/>
          <p:nvPr/>
        </p:nvSpPr>
        <p:spPr>
          <a:xfrm>
            <a:off x="8708692" y="5543446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15</a:t>
            </a:r>
            <a:endParaRPr kumimoji="1" lang="ja-JP" altLang="en-US" sz="7200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1AF5492-B95E-45EE-AF61-9BDC8D62DB90}"/>
              </a:ext>
            </a:extLst>
          </p:cNvPr>
          <p:cNvSpPr txBox="1"/>
          <p:nvPr/>
        </p:nvSpPr>
        <p:spPr>
          <a:xfrm>
            <a:off x="5428916" y="2426103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14</a:t>
            </a:r>
            <a:endParaRPr kumimoji="1" lang="ja-JP" altLang="en-US" sz="72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97014A4-C2FA-4EAA-ADC1-953FC223546F}"/>
              </a:ext>
            </a:extLst>
          </p:cNvPr>
          <p:cNvSpPr txBox="1"/>
          <p:nvPr/>
        </p:nvSpPr>
        <p:spPr>
          <a:xfrm>
            <a:off x="9641894" y="3312666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10</a:t>
            </a:r>
            <a:endParaRPr kumimoji="1" lang="ja-JP" altLang="en-US" sz="72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1D67B9A-5748-4E5E-8C5F-FE878D5FD2B7}"/>
              </a:ext>
            </a:extLst>
          </p:cNvPr>
          <p:cNvSpPr txBox="1"/>
          <p:nvPr/>
        </p:nvSpPr>
        <p:spPr>
          <a:xfrm>
            <a:off x="6671564" y="770798"/>
            <a:ext cx="7136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1</a:t>
            </a:r>
            <a:endParaRPr kumimoji="1" lang="ja-JP" altLang="en-US" sz="72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7259BC8-3C3F-4288-BBD5-324053CCDD3A}"/>
              </a:ext>
            </a:extLst>
          </p:cNvPr>
          <p:cNvSpPr txBox="1"/>
          <p:nvPr/>
        </p:nvSpPr>
        <p:spPr>
          <a:xfrm>
            <a:off x="3733277" y="3026267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13</a:t>
            </a:r>
            <a:endParaRPr kumimoji="1" lang="ja-JP" altLang="en-US" sz="72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08D67C2-3A82-4A3A-8A40-50C375D0DB37}"/>
              </a:ext>
            </a:extLst>
          </p:cNvPr>
          <p:cNvSpPr txBox="1"/>
          <p:nvPr/>
        </p:nvSpPr>
        <p:spPr>
          <a:xfrm>
            <a:off x="5957907" y="4137954"/>
            <a:ext cx="7136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4</a:t>
            </a:r>
            <a:endParaRPr kumimoji="1" lang="ja-JP" altLang="en-US" sz="72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4176A08-6950-428D-8B41-776A5621D0CA}"/>
              </a:ext>
            </a:extLst>
          </p:cNvPr>
          <p:cNvSpPr txBox="1"/>
          <p:nvPr/>
        </p:nvSpPr>
        <p:spPr>
          <a:xfrm>
            <a:off x="2670898" y="1643369"/>
            <a:ext cx="7136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2</a:t>
            </a:r>
            <a:endParaRPr kumimoji="1" lang="ja-JP" altLang="en-US" sz="720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402DEB5-0582-466A-8264-F2009352A249}"/>
              </a:ext>
            </a:extLst>
          </p:cNvPr>
          <p:cNvSpPr txBox="1"/>
          <p:nvPr/>
        </p:nvSpPr>
        <p:spPr>
          <a:xfrm>
            <a:off x="2861984" y="5158429"/>
            <a:ext cx="7136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7</a:t>
            </a:r>
            <a:endParaRPr kumimoji="1" lang="ja-JP" altLang="en-US" sz="7200" b="1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98481C9-9F0A-4ADD-9E10-7442A648745C}"/>
              </a:ext>
            </a:extLst>
          </p:cNvPr>
          <p:cNvSpPr txBox="1"/>
          <p:nvPr/>
        </p:nvSpPr>
        <p:spPr>
          <a:xfrm>
            <a:off x="1120771" y="4717578"/>
            <a:ext cx="7136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9</a:t>
            </a:r>
            <a:endParaRPr kumimoji="1" lang="ja-JP" altLang="en-US" sz="72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54F1708-76C7-4FFB-AFDE-19BBDD1BA5CA}"/>
              </a:ext>
            </a:extLst>
          </p:cNvPr>
          <p:cNvSpPr txBox="1"/>
          <p:nvPr/>
        </p:nvSpPr>
        <p:spPr>
          <a:xfrm>
            <a:off x="4141352" y="1471442"/>
            <a:ext cx="7577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b="1" dirty="0"/>
              <a:t>5</a:t>
            </a:r>
            <a:endParaRPr kumimoji="1" lang="ja-JP" altLang="en-US" sz="72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1BA7ADC-9245-4027-8006-D6426A7C5CCF}"/>
              </a:ext>
            </a:extLst>
          </p:cNvPr>
          <p:cNvSpPr txBox="1"/>
          <p:nvPr/>
        </p:nvSpPr>
        <p:spPr>
          <a:xfrm>
            <a:off x="7696732" y="3912831"/>
            <a:ext cx="1009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b="1" dirty="0"/>
              <a:t>6</a:t>
            </a:r>
            <a:endParaRPr kumimoji="1" lang="ja-JP" altLang="en-US" sz="72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8923F12-E132-4E68-B369-B847CFAEC6E2}"/>
              </a:ext>
            </a:extLst>
          </p:cNvPr>
          <p:cNvSpPr txBox="1"/>
          <p:nvPr/>
        </p:nvSpPr>
        <p:spPr>
          <a:xfrm>
            <a:off x="7829885" y="1953796"/>
            <a:ext cx="14892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b="1" dirty="0"/>
              <a:t>12</a:t>
            </a:r>
            <a:endParaRPr kumimoji="1" lang="ja-JP" altLang="en-US" sz="7200" b="1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A8DAB13-EDA7-427D-B08B-CBD76F81E75A}"/>
              </a:ext>
            </a:extLst>
          </p:cNvPr>
          <p:cNvSpPr txBox="1"/>
          <p:nvPr/>
        </p:nvSpPr>
        <p:spPr>
          <a:xfrm>
            <a:off x="2574956" y="3950802"/>
            <a:ext cx="7136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8</a:t>
            </a:r>
            <a:endParaRPr kumimoji="1" lang="ja-JP" altLang="en-US" sz="7200" b="1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DC112BA-8545-4666-9A55-A86C36A225F1}"/>
              </a:ext>
            </a:extLst>
          </p:cNvPr>
          <p:cNvSpPr txBox="1"/>
          <p:nvPr/>
        </p:nvSpPr>
        <p:spPr>
          <a:xfrm>
            <a:off x="4823088" y="150267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16</a:t>
            </a:r>
            <a:endParaRPr kumimoji="1" lang="ja-JP" altLang="en-US" sz="72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0D51799-84F8-4F91-BD44-230F75A8D10E}"/>
              </a:ext>
            </a:extLst>
          </p:cNvPr>
          <p:cNvSpPr txBox="1"/>
          <p:nvPr/>
        </p:nvSpPr>
        <p:spPr>
          <a:xfrm>
            <a:off x="8596877" y="527277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18</a:t>
            </a:r>
            <a:endParaRPr kumimoji="1" lang="ja-JP" altLang="en-US" sz="7200" b="1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78478D8C-498E-4820-B5B5-58307FE11C4E}"/>
              </a:ext>
            </a:extLst>
          </p:cNvPr>
          <p:cNvSpPr txBox="1"/>
          <p:nvPr/>
        </p:nvSpPr>
        <p:spPr>
          <a:xfrm>
            <a:off x="509993" y="2025995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21</a:t>
            </a:r>
            <a:endParaRPr kumimoji="1" lang="ja-JP" altLang="en-US" sz="7200" b="1" dirty="0"/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1418C6D7-52B8-4EE5-BEC0-FCC8F6C1054D}"/>
              </a:ext>
            </a:extLst>
          </p:cNvPr>
          <p:cNvSpPr/>
          <p:nvPr/>
        </p:nvSpPr>
        <p:spPr>
          <a:xfrm>
            <a:off x="5717985" y="4081408"/>
            <a:ext cx="1256875" cy="12568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C3F834E6-0880-4274-A358-798D3D0F212C}"/>
              </a:ext>
            </a:extLst>
          </p:cNvPr>
          <p:cNvSpPr/>
          <p:nvPr/>
        </p:nvSpPr>
        <p:spPr>
          <a:xfrm>
            <a:off x="4853528" y="51290"/>
            <a:ext cx="1256875" cy="12568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楕円 25">
            <a:extLst>
              <a:ext uri="{FF2B5EF4-FFF2-40B4-BE49-F238E27FC236}">
                <a16:creationId xmlns:a16="http://schemas.microsoft.com/office/drawing/2014/main" id="{F1A1A591-98FA-43AF-86E3-20587F7959E9}"/>
              </a:ext>
            </a:extLst>
          </p:cNvPr>
          <p:cNvSpPr/>
          <p:nvPr/>
        </p:nvSpPr>
        <p:spPr>
          <a:xfrm>
            <a:off x="2334312" y="3780763"/>
            <a:ext cx="1256875" cy="12568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楕円 27">
            <a:extLst>
              <a:ext uri="{FF2B5EF4-FFF2-40B4-BE49-F238E27FC236}">
                <a16:creationId xmlns:a16="http://schemas.microsoft.com/office/drawing/2014/main" id="{91252634-B101-448C-BC64-007C03D6D0CF}"/>
              </a:ext>
            </a:extLst>
          </p:cNvPr>
          <p:cNvSpPr/>
          <p:nvPr/>
        </p:nvSpPr>
        <p:spPr>
          <a:xfrm>
            <a:off x="7829885" y="1824434"/>
            <a:ext cx="1256875" cy="12568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026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4" grpId="0" animBg="1"/>
      <p:bldP spid="25" grpId="0" animBg="1"/>
      <p:bldP spid="26" grpId="0" animBg="1"/>
      <p:bldP spid="2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507476B-22C5-402D-9C1D-DDE26B6B611D}"/>
              </a:ext>
            </a:extLst>
          </p:cNvPr>
          <p:cNvSpPr txBox="1"/>
          <p:nvPr/>
        </p:nvSpPr>
        <p:spPr>
          <a:xfrm>
            <a:off x="276823" y="150267"/>
            <a:ext cx="36150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b="1" dirty="0"/>
              <a:t>4</a:t>
            </a:r>
            <a:r>
              <a:rPr kumimoji="1" lang="ja-JP" altLang="en-US" sz="4800" b="1" dirty="0"/>
              <a:t>の倍数は？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7E397AC-C342-44DA-9780-31B8FC7A46EC}"/>
              </a:ext>
            </a:extLst>
          </p:cNvPr>
          <p:cNvSpPr txBox="1"/>
          <p:nvPr/>
        </p:nvSpPr>
        <p:spPr>
          <a:xfrm>
            <a:off x="8708692" y="5543446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15</a:t>
            </a:r>
            <a:endParaRPr kumimoji="1" lang="ja-JP" altLang="en-US" sz="7200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1AF5492-B95E-45EE-AF61-9BDC8D62DB90}"/>
              </a:ext>
            </a:extLst>
          </p:cNvPr>
          <p:cNvSpPr txBox="1"/>
          <p:nvPr/>
        </p:nvSpPr>
        <p:spPr>
          <a:xfrm>
            <a:off x="5428916" y="2426103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14</a:t>
            </a:r>
            <a:endParaRPr kumimoji="1" lang="ja-JP" altLang="en-US" sz="72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97014A4-C2FA-4EAA-ADC1-953FC223546F}"/>
              </a:ext>
            </a:extLst>
          </p:cNvPr>
          <p:cNvSpPr txBox="1"/>
          <p:nvPr/>
        </p:nvSpPr>
        <p:spPr>
          <a:xfrm>
            <a:off x="9641894" y="3312666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10</a:t>
            </a:r>
            <a:endParaRPr kumimoji="1" lang="ja-JP" altLang="en-US" sz="72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1D67B9A-5748-4E5E-8C5F-FE878D5FD2B7}"/>
              </a:ext>
            </a:extLst>
          </p:cNvPr>
          <p:cNvSpPr txBox="1"/>
          <p:nvPr/>
        </p:nvSpPr>
        <p:spPr>
          <a:xfrm>
            <a:off x="6671564" y="770798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18</a:t>
            </a:r>
            <a:endParaRPr kumimoji="1" lang="ja-JP" altLang="en-US" sz="72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7259BC8-3C3F-4288-BBD5-324053CCDD3A}"/>
              </a:ext>
            </a:extLst>
          </p:cNvPr>
          <p:cNvSpPr txBox="1"/>
          <p:nvPr/>
        </p:nvSpPr>
        <p:spPr>
          <a:xfrm>
            <a:off x="3733277" y="3026267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13</a:t>
            </a:r>
            <a:endParaRPr kumimoji="1" lang="ja-JP" altLang="en-US" sz="72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4176A08-6950-428D-8B41-776A5621D0CA}"/>
              </a:ext>
            </a:extLst>
          </p:cNvPr>
          <p:cNvSpPr txBox="1"/>
          <p:nvPr/>
        </p:nvSpPr>
        <p:spPr>
          <a:xfrm>
            <a:off x="2334312" y="1687454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22</a:t>
            </a:r>
            <a:endParaRPr kumimoji="1" lang="ja-JP" altLang="en-US" sz="720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402DEB5-0582-466A-8264-F2009352A249}"/>
              </a:ext>
            </a:extLst>
          </p:cNvPr>
          <p:cNvSpPr txBox="1"/>
          <p:nvPr/>
        </p:nvSpPr>
        <p:spPr>
          <a:xfrm>
            <a:off x="3570661" y="5206158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43</a:t>
            </a:r>
            <a:endParaRPr kumimoji="1" lang="ja-JP" altLang="en-US" sz="7200" b="1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98481C9-9F0A-4ADD-9E10-7442A648745C}"/>
              </a:ext>
            </a:extLst>
          </p:cNvPr>
          <p:cNvSpPr txBox="1"/>
          <p:nvPr/>
        </p:nvSpPr>
        <p:spPr>
          <a:xfrm>
            <a:off x="1120771" y="4717578"/>
            <a:ext cx="7136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9</a:t>
            </a:r>
            <a:endParaRPr kumimoji="1" lang="ja-JP" altLang="en-US" sz="72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54F1708-76C7-4FFB-AFDE-19BBDD1BA5CA}"/>
              </a:ext>
            </a:extLst>
          </p:cNvPr>
          <p:cNvSpPr txBox="1"/>
          <p:nvPr/>
        </p:nvSpPr>
        <p:spPr>
          <a:xfrm>
            <a:off x="4141352" y="1471442"/>
            <a:ext cx="7577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b="1" dirty="0"/>
              <a:t>5</a:t>
            </a:r>
            <a:endParaRPr kumimoji="1" lang="ja-JP" altLang="en-US" sz="72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1BA7ADC-9245-4027-8006-D6426A7C5CCF}"/>
              </a:ext>
            </a:extLst>
          </p:cNvPr>
          <p:cNvSpPr txBox="1"/>
          <p:nvPr/>
        </p:nvSpPr>
        <p:spPr>
          <a:xfrm>
            <a:off x="5979626" y="4619686"/>
            <a:ext cx="13153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b="1" dirty="0"/>
              <a:t>62</a:t>
            </a:r>
            <a:endParaRPr kumimoji="1" lang="ja-JP" altLang="en-US" sz="72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8923F12-E132-4E68-B369-B847CFAEC6E2}"/>
              </a:ext>
            </a:extLst>
          </p:cNvPr>
          <p:cNvSpPr txBox="1"/>
          <p:nvPr/>
        </p:nvSpPr>
        <p:spPr>
          <a:xfrm>
            <a:off x="7881352" y="1963221"/>
            <a:ext cx="14892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b="1" dirty="0"/>
              <a:t>20</a:t>
            </a:r>
            <a:endParaRPr kumimoji="1" lang="ja-JP" altLang="en-US" sz="7200" b="1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A8DAB13-EDA7-427D-B08B-CBD76F81E75A}"/>
              </a:ext>
            </a:extLst>
          </p:cNvPr>
          <p:cNvSpPr txBox="1"/>
          <p:nvPr/>
        </p:nvSpPr>
        <p:spPr>
          <a:xfrm>
            <a:off x="2382275" y="3872124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24</a:t>
            </a:r>
            <a:endParaRPr kumimoji="1" lang="ja-JP" altLang="en-US" sz="7200" b="1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DC112BA-8545-4666-9A55-A86C36A225F1}"/>
              </a:ext>
            </a:extLst>
          </p:cNvPr>
          <p:cNvSpPr txBox="1"/>
          <p:nvPr/>
        </p:nvSpPr>
        <p:spPr>
          <a:xfrm>
            <a:off x="4823088" y="150267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16</a:t>
            </a:r>
            <a:endParaRPr kumimoji="1" lang="ja-JP" altLang="en-US" sz="72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0D51799-84F8-4F91-BD44-230F75A8D10E}"/>
              </a:ext>
            </a:extLst>
          </p:cNvPr>
          <p:cNvSpPr txBox="1"/>
          <p:nvPr/>
        </p:nvSpPr>
        <p:spPr>
          <a:xfrm>
            <a:off x="8596877" y="527277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26</a:t>
            </a:r>
            <a:endParaRPr kumimoji="1" lang="ja-JP" altLang="en-US" sz="7200" b="1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78478D8C-498E-4820-B5B5-58307FE11C4E}"/>
              </a:ext>
            </a:extLst>
          </p:cNvPr>
          <p:cNvSpPr txBox="1"/>
          <p:nvPr/>
        </p:nvSpPr>
        <p:spPr>
          <a:xfrm>
            <a:off x="509993" y="2025995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21</a:t>
            </a:r>
            <a:endParaRPr kumimoji="1" lang="ja-JP" altLang="en-US" sz="7200" b="1" dirty="0"/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C3F834E6-0880-4274-A358-798D3D0F212C}"/>
              </a:ext>
            </a:extLst>
          </p:cNvPr>
          <p:cNvSpPr/>
          <p:nvPr/>
        </p:nvSpPr>
        <p:spPr>
          <a:xfrm>
            <a:off x="4853528" y="51290"/>
            <a:ext cx="1256875" cy="12568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楕円 25">
            <a:extLst>
              <a:ext uri="{FF2B5EF4-FFF2-40B4-BE49-F238E27FC236}">
                <a16:creationId xmlns:a16="http://schemas.microsoft.com/office/drawing/2014/main" id="{F1A1A591-98FA-43AF-86E3-20587F7959E9}"/>
              </a:ext>
            </a:extLst>
          </p:cNvPr>
          <p:cNvSpPr/>
          <p:nvPr/>
        </p:nvSpPr>
        <p:spPr>
          <a:xfrm>
            <a:off x="2334312" y="3780763"/>
            <a:ext cx="1256875" cy="12568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楕円 27">
            <a:extLst>
              <a:ext uri="{FF2B5EF4-FFF2-40B4-BE49-F238E27FC236}">
                <a16:creationId xmlns:a16="http://schemas.microsoft.com/office/drawing/2014/main" id="{91252634-B101-448C-BC64-007C03D6D0CF}"/>
              </a:ext>
            </a:extLst>
          </p:cNvPr>
          <p:cNvSpPr/>
          <p:nvPr/>
        </p:nvSpPr>
        <p:spPr>
          <a:xfrm>
            <a:off x="7968439" y="3833246"/>
            <a:ext cx="1256875" cy="12568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D0DE5D25-BAF1-46AE-A945-6CCE6D731C9A}"/>
              </a:ext>
            </a:extLst>
          </p:cNvPr>
          <p:cNvSpPr txBox="1"/>
          <p:nvPr/>
        </p:nvSpPr>
        <p:spPr>
          <a:xfrm>
            <a:off x="7975553" y="3912830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28</a:t>
            </a:r>
            <a:endParaRPr kumimoji="1" lang="ja-JP" altLang="en-US" sz="7200" b="1" dirty="0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6497E61D-E71D-4F46-BB8E-E01C92A1EF9A}"/>
              </a:ext>
            </a:extLst>
          </p:cNvPr>
          <p:cNvSpPr/>
          <p:nvPr/>
        </p:nvSpPr>
        <p:spPr>
          <a:xfrm>
            <a:off x="7881352" y="1880179"/>
            <a:ext cx="1256875" cy="12568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0122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5" grpId="0" animBg="1"/>
      <p:bldP spid="26" grpId="0" animBg="1"/>
      <p:bldP spid="28" grpId="0" animBg="1"/>
      <p:bldP spid="2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507476B-22C5-402D-9C1D-DDE26B6B611D}"/>
              </a:ext>
            </a:extLst>
          </p:cNvPr>
          <p:cNvSpPr txBox="1"/>
          <p:nvPr/>
        </p:nvSpPr>
        <p:spPr>
          <a:xfrm>
            <a:off x="276823" y="150267"/>
            <a:ext cx="36150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b="1" dirty="0"/>
              <a:t>4</a:t>
            </a:r>
            <a:r>
              <a:rPr kumimoji="1" lang="ja-JP" altLang="en-US" sz="4800" b="1" dirty="0"/>
              <a:t>の倍数は？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7E397AC-C342-44DA-9780-31B8FC7A46EC}"/>
              </a:ext>
            </a:extLst>
          </p:cNvPr>
          <p:cNvSpPr txBox="1"/>
          <p:nvPr/>
        </p:nvSpPr>
        <p:spPr>
          <a:xfrm>
            <a:off x="8708692" y="5543446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15</a:t>
            </a:r>
            <a:endParaRPr kumimoji="1" lang="ja-JP" altLang="en-US" sz="7200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1AF5492-B95E-45EE-AF61-9BDC8D62DB90}"/>
              </a:ext>
            </a:extLst>
          </p:cNvPr>
          <p:cNvSpPr txBox="1"/>
          <p:nvPr/>
        </p:nvSpPr>
        <p:spPr>
          <a:xfrm>
            <a:off x="5428916" y="2426103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14</a:t>
            </a:r>
            <a:endParaRPr kumimoji="1" lang="ja-JP" altLang="en-US" sz="72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97014A4-C2FA-4EAA-ADC1-953FC223546F}"/>
              </a:ext>
            </a:extLst>
          </p:cNvPr>
          <p:cNvSpPr txBox="1"/>
          <p:nvPr/>
        </p:nvSpPr>
        <p:spPr>
          <a:xfrm>
            <a:off x="9641894" y="3312666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10</a:t>
            </a:r>
            <a:endParaRPr kumimoji="1" lang="ja-JP" altLang="en-US" sz="72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1D67B9A-5748-4E5E-8C5F-FE878D5FD2B7}"/>
              </a:ext>
            </a:extLst>
          </p:cNvPr>
          <p:cNvSpPr txBox="1"/>
          <p:nvPr/>
        </p:nvSpPr>
        <p:spPr>
          <a:xfrm>
            <a:off x="6671564" y="770798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18</a:t>
            </a:r>
            <a:endParaRPr kumimoji="1" lang="ja-JP" altLang="en-US" sz="72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7259BC8-3C3F-4288-BBD5-324053CCDD3A}"/>
              </a:ext>
            </a:extLst>
          </p:cNvPr>
          <p:cNvSpPr txBox="1"/>
          <p:nvPr/>
        </p:nvSpPr>
        <p:spPr>
          <a:xfrm>
            <a:off x="2649267" y="3096606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34</a:t>
            </a:r>
            <a:endParaRPr kumimoji="1" lang="ja-JP" altLang="en-US" sz="72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4176A08-6950-428D-8B41-776A5621D0CA}"/>
              </a:ext>
            </a:extLst>
          </p:cNvPr>
          <p:cNvSpPr txBox="1"/>
          <p:nvPr/>
        </p:nvSpPr>
        <p:spPr>
          <a:xfrm>
            <a:off x="2334312" y="1687454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22</a:t>
            </a:r>
            <a:endParaRPr kumimoji="1" lang="ja-JP" altLang="en-US" sz="720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402DEB5-0582-466A-8264-F2009352A249}"/>
              </a:ext>
            </a:extLst>
          </p:cNvPr>
          <p:cNvSpPr txBox="1"/>
          <p:nvPr/>
        </p:nvSpPr>
        <p:spPr>
          <a:xfrm>
            <a:off x="3570661" y="5206158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43</a:t>
            </a:r>
            <a:endParaRPr kumimoji="1" lang="ja-JP" altLang="en-US" sz="7200" b="1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98481C9-9F0A-4ADD-9E10-7442A648745C}"/>
              </a:ext>
            </a:extLst>
          </p:cNvPr>
          <p:cNvSpPr txBox="1"/>
          <p:nvPr/>
        </p:nvSpPr>
        <p:spPr>
          <a:xfrm>
            <a:off x="1120771" y="4717578"/>
            <a:ext cx="7136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9</a:t>
            </a:r>
            <a:endParaRPr kumimoji="1" lang="ja-JP" altLang="en-US" sz="72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54F1708-76C7-4FFB-AFDE-19BBDD1BA5CA}"/>
              </a:ext>
            </a:extLst>
          </p:cNvPr>
          <p:cNvSpPr txBox="1"/>
          <p:nvPr/>
        </p:nvSpPr>
        <p:spPr>
          <a:xfrm>
            <a:off x="7914212" y="2063179"/>
            <a:ext cx="7577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b="1" dirty="0"/>
              <a:t>9</a:t>
            </a:r>
            <a:endParaRPr kumimoji="1" lang="ja-JP" altLang="en-US" sz="72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1BA7ADC-9245-4027-8006-D6426A7C5CCF}"/>
              </a:ext>
            </a:extLst>
          </p:cNvPr>
          <p:cNvSpPr txBox="1"/>
          <p:nvPr/>
        </p:nvSpPr>
        <p:spPr>
          <a:xfrm>
            <a:off x="6420682" y="5113159"/>
            <a:ext cx="13153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b="1" dirty="0"/>
              <a:t>62</a:t>
            </a:r>
            <a:endParaRPr kumimoji="1" lang="ja-JP" altLang="en-US" sz="72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8923F12-E132-4E68-B369-B847CFAEC6E2}"/>
              </a:ext>
            </a:extLst>
          </p:cNvPr>
          <p:cNvSpPr txBox="1"/>
          <p:nvPr/>
        </p:nvSpPr>
        <p:spPr>
          <a:xfrm>
            <a:off x="4692315" y="4096583"/>
            <a:ext cx="14892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b="1" dirty="0"/>
              <a:t>20</a:t>
            </a:r>
            <a:endParaRPr kumimoji="1" lang="ja-JP" altLang="en-US" sz="7200" b="1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A8DAB13-EDA7-427D-B08B-CBD76F81E75A}"/>
              </a:ext>
            </a:extLst>
          </p:cNvPr>
          <p:cNvSpPr txBox="1"/>
          <p:nvPr/>
        </p:nvSpPr>
        <p:spPr>
          <a:xfrm>
            <a:off x="5001280" y="1015693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24</a:t>
            </a:r>
            <a:endParaRPr kumimoji="1" lang="ja-JP" altLang="en-US" sz="7200" b="1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DC112BA-8545-4666-9A55-A86C36A225F1}"/>
              </a:ext>
            </a:extLst>
          </p:cNvPr>
          <p:cNvSpPr txBox="1"/>
          <p:nvPr/>
        </p:nvSpPr>
        <p:spPr>
          <a:xfrm>
            <a:off x="479337" y="3279392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32</a:t>
            </a:r>
            <a:endParaRPr kumimoji="1" lang="ja-JP" altLang="en-US" sz="72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0D51799-84F8-4F91-BD44-230F75A8D10E}"/>
              </a:ext>
            </a:extLst>
          </p:cNvPr>
          <p:cNvSpPr txBox="1"/>
          <p:nvPr/>
        </p:nvSpPr>
        <p:spPr>
          <a:xfrm>
            <a:off x="8596877" y="527277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26</a:t>
            </a:r>
            <a:endParaRPr kumimoji="1" lang="ja-JP" altLang="en-US" sz="7200" b="1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78478D8C-498E-4820-B5B5-58307FE11C4E}"/>
              </a:ext>
            </a:extLst>
          </p:cNvPr>
          <p:cNvSpPr txBox="1"/>
          <p:nvPr/>
        </p:nvSpPr>
        <p:spPr>
          <a:xfrm>
            <a:off x="509993" y="2025995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21</a:t>
            </a:r>
            <a:endParaRPr kumimoji="1" lang="ja-JP" altLang="en-US" sz="7200" b="1" dirty="0"/>
          </a:p>
        </p:txBody>
      </p:sp>
      <p:sp>
        <p:nvSpPr>
          <p:cNvPr id="26" name="楕円 25">
            <a:extLst>
              <a:ext uri="{FF2B5EF4-FFF2-40B4-BE49-F238E27FC236}">
                <a16:creationId xmlns:a16="http://schemas.microsoft.com/office/drawing/2014/main" id="{F1A1A591-98FA-43AF-86E3-20587F7959E9}"/>
              </a:ext>
            </a:extLst>
          </p:cNvPr>
          <p:cNvSpPr/>
          <p:nvPr/>
        </p:nvSpPr>
        <p:spPr>
          <a:xfrm>
            <a:off x="4953317" y="924332"/>
            <a:ext cx="1256875" cy="12568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楕円 27">
            <a:extLst>
              <a:ext uri="{FF2B5EF4-FFF2-40B4-BE49-F238E27FC236}">
                <a16:creationId xmlns:a16="http://schemas.microsoft.com/office/drawing/2014/main" id="{91252634-B101-448C-BC64-007C03D6D0CF}"/>
              </a:ext>
            </a:extLst>
          </p:cNvPr>
          <p:cNvSpPr/>
          <p:nvPr/>
        </p:nvSpPr>
        <p:spPr>
          <a:xfrm>
            <a:off x="7968439" y="3833246"/>
            <a:ext cx="1256875" cy="12568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D0DE5D25-BAF1-46AE-A945-6CCE6D731C9A}"/>
              </a:ext>
            </a:extLst>
          </p:cNvPr>
          <p:cNvSpPr txBox="1"/>
          <p:nvPr/>
        </p:nvSpPr>
        <p:spPr>
          <a:xfrm>
            <a:off x="7975553" y="3912830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28</a:t>
            </a:r>
            <a:endParaRPr kumimoji="1" lang="ja-JP" altLang="en-US" sz="7200" b="1" dirty="0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6497E61D-E71D-4F46-BB8E-E01C92A1EF9A}"/>
              </a:ext>
            </a:extLst>
          </p:cNvPr>
          <p:cNvSpPr/>
          <p:nvPr/>
        </p:nvSpPr>
        <p:spPr>
          <a:xfrm>
            <a:off x="4692315" y="4013541"/>
            <a:ext cx="1256875" cy="12568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581855B1-4618-44EC-B49A-387E4A32BFDF}"/>
              </a:ext>
            </a:extLst>
          </p:cNvPr>
          <p:cNvSpPr/>
          <p:nvPr/>
        </p:nvSpPr>
        <p:spPr>
          <a:xfrm>
            <a:off x="472223" y="3204808"/>
            <a:ext cx="1256875" cy="12568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0419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6" grpId="0" animBg="1"/>
      <p:bldP spid="28" grpId="0" animBg="1"/>
      <p:bldP spid="27" grpId="0" animBg="1"/>
      <p:bldP spid="2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507476B-22C5-402D-9C1D-DDE26B6B611D}"/>
              </a:ext>
            </a:extLst>
          </p:cNvPr>
          <p:cNvSpPr txBox="1"/>
          <p:nvPr/>
        </p:nvSpPr>
        <p:spPr>
          <a:xfrm>
            <a:off x="276823" y="150267"/>
            <a:ext cx="36150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6</a:t>
            </a:r>
            <a:r>
              <a:rPr kumimoji="1" lang="ja-JP" altLang="en-US" sz="4800" b="1" dirty="0"/>
              <a:t>の倍数は？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7E397AC-C342-44DA-9780-31B8FC7A46EC}"/>
              </a:ext>
            </a:extLst>
          </p:cNvPr>
          <p:cNvSpPr txBox="1"/>
          <p:nvPr/>
        </p:nvSpPr>
        <p:spPr>
          <a:xfrm>
            <a:off x="8708692" y="5543446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15</a:t>
            </a:r>
            <a:endParaRPr kumimoji="1" lang="ja-JP" altLang="en-US" sz="72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97014A4-C2FA-4EAA-ADC1-953FC223546F}"/>
              </a:ext>
            </a:extLst>
          </p:cNvPr>
          <p:cNvSpPr txBox="1"/>
          <p:nvPr/>
        </p:nvSpPr>
        <p:spPr>
          <a:xfrm>
            <a:off x="4914760" y="3517248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10</a:t>
            </a:r>
            <a:endParaRPr kumimoji="1" lang="ja-JP" altLang="en-US" sz="72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1D67B9A-5748-4E5E-8C5F-FE878D5FD2B7}"/>
              </a:ext>
            </a:extLst>
          </p:cNvPr>
          <p:cNvSpPr txBox="1"/>
          <p:nvPr/>
        </p:nvSpPr>
        <p:spPr>
          <a:xfrm>
            <a:off x="6671564" y="770798"/>
            <a:ext cx="1480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b="1" dirty="0"/>
              <a:t>14</a:t>
            </a:r>
            <a:endParaRPr kumimoji="1" lang="ja-JP" altLang="en-US" sz="72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7259BC8-3C3F-4288-BBD5-324053CCDD3A}"/>
              </a:ext>
            </a:extLst>
          </p:cNvPr>
          <p:cNvSpPr txBox="1"/>
          <p:nvPr/>
        </p:nvSpPr>
        <p:spPr>
          <a:xfrm>
            <a:off x="2955297" y="3194665"/>
            <a:ext cx="13839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b="1" dirty="0"/>
              <a:t>34</a:t>
            </a:r>
            <a:endParaRPr kumimoji="1" lang="ja-JP" altLang="en-US" sz="72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4176A08-6950-428D-8B41-776A5621D0CA}"/>
              </a:ext>
            </a:extLst>
          </p:cNvPr>
          <p:cNvSpPr txBox="1"/>
          <p:nvPr/>
        </p:nvSpPr>
        <p:spPr>
          <a:xfrm>
            <a:off x="4759072" y="443039"/>
            <a:ext cx="14301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b="1" dirty="0"/>
              <a:t>60</a:t>
            </a:r>
            <a:endParaRPr kumimoji="1" lang="ja-JP" altLang="en-US" sz="720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402DEB5-0582-466A-8264-F2009352A249}"/>
              </a:ext>
            </a:extLst>
          </p:cNvPr>
          <p:cNvSpPr txBox="1"/>
          <p:nvPr/>
        </p:nvSpPr>
        <p:spPr>
          <a:xfrm>
            <a:off x="10165263" y="2461699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7200" b="1" dirty="0"/>
              <a:t>2</a:t>
            </a:r>
            <a:r>
              <a:rPr kumimoji="1" lang="en-US" altLang="ja-JP" sz="7200" b="1" dirty="0"/>
              <a:t>7</a:t>
            </a:r>
            <a:endParaRPr kumimoji="1" lang="ja-JP" altLang="en-US" sz="7200" b="1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98481C9-9F0A-4ADD-9E10-7442A648745C}"/>
              </a:ext>
            </a:extLst>
          </p:cNvPr>
          <p:cNvSpPr txBox="1"/>
          <p:nvPr/>
        </p:nvSpPr>
        <p:spPr>
          <a:xfrm>
            <a:off x="1120771" y="4717578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29</a:t>
            </a:r>
            <a:endParaRPr kumimoji="1" lang="ja-JP" altLang="en-US" sz="72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54F1708-76C7-4FFB-AFDE-19BBDD1BA5CA}"/>
              </a:ext>
            </a:extLst>
          </p:cNvPr>
          <p:cNvSpPr txBox="1"/>
          <p:nvPr/>
        </p:nvSpPr>
        <p:spPr>
          <a:xfrm>
            <a:off x="4211841" y="4943281"/>
            <a:ext cx="1489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b="1" dirty="0"/>
              <a:t>48</a:t>
            </a:r>
            <a:endParaRPr kumimoji="1" lang="ja-JP" altLang="en-US" sz="72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1BA7ADC-9245-4027-8006-D6426A7C5CCF}"/>
              </a:ext>
            </a:extLst>
          </p:cNvPr>
          <p:cNvSpPr txBox="1"/>
          <p:nvPr/>
        </p:nvSpPr>
        <p:spPr>
          <a:xfrm>
            <a:off x="6199183" y="2300079"/>
            <a:ext cx="12426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b="1" dirty="0"/>
              <a:t>35</a:t>
            </a:r>
            <a:endParaRPr kumimoji="1" lang="ja-JP" altLang="en-US" sz="72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8923F12-E132-4E68-B369-B847CFAEC6E2}"/>
              </a:ext>
            </a:extLst>
          </p:cNvPr>
          <p:cNvSpPr txBox="1"/>
          <p:nvPr/>
        </p:nvSpPr>
        <p:spPr>
          <a:xfrm>
            <a:off x="2511318" y="1729730"/>
            <a:ext cx="14892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b="1" dirty="0"/>
              <a:t>12</a:t>
            </a:r>
            <a:endParaRPr kumimoji="1" lang="ja-JP" altLang="en-US" sz="72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0D51799-84F8-4F91-BD44-230F75A8D10E}"/>
              </a:ext>
            </a:extLst>
          </p:cNvPr>
          <p:cNvSpPr txBox="1"/>
          <p:nvPr/>
        </p:nvSpPr>
        <p:spPr>
          <a:xfrm>
            <a:off x="8596877" y="527277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18</a:t>
            </a:r>
            <a:endParaRPr kumimoji="1" lang="ja-JP" altLang="en-US" sz="7200" b="1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78478D8C-498E-4820-B5B5-58307FE11C4E}"/>
              </a:ext>
            </a:extLst>
          </p:cNvPr>
          <p:cNvSpPr txBox="1"/>
          <p:nvPr/>
        </p:nvSpPr>
        <p:spPr>
          <a:xfrm>
            <a:off x="920575" y="1471442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22</a:t>
            </a:r>
            <a:endParaRPr kumimoji="1" lang="ja-JP" altLang="en-US" sz="7200" b="1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BD1447D0-DF80-48AC-B311-AA3299805DD3}"/>
              </a:ext>
            </a:extLst>
          </p:cNvPr>
          <p:cNvSpPr txBox="1"/>
          <p:nvPr/>
        </p:nvSpPr>
        <p:spPr>
          <a:xfrm>
            <a:off x="8171516" y="3556954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24</a:t>
            </a:r>
            <a:endParaRPr kumimoji="1" lang="ja-JP" altLang="en-US" sz="7200" b="1" dirty="0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223FE8DF-4CBE-4745-8FCC-E54ED531DE9B}"/>
              </a:ext>
            </a:extLst>
          </p:cNvPr>
          <p:cNvSpPr/>
          <p:nvPr/>
        </p:nvSpPr>
        <p:spPr>
          <a:xfrm>
            <a:off x="8192930" y="3500408"/>
            <a:ext cx="1256875" cy="12568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9151DC9B-D5DC-4041-A9B4-8F1E1BC9534B}"/>
              </a:ext>
            </a:extLst>
          </p:cNvPr>
          <p:cNvSpPr/>
          <p:nvPr/>
        </p:nvSpPr>
        <p:spPr>
          <a:xfrm>
            <a:off x="502843" y="3271935"/>
            <a:ext cx="1256875" cy="12568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A926BE92-2CB0-4B0A-ABF6-87C368367C97}"/>
              </a:ext>
            </a:extLst>
          </p:cNvPr>
          <p:cNvSpPr txBox="1"/>
          <p:nvPr/>
        </p:nvSpPr>
        <p:spPr>
          <a:xfrm>
            <a:off x="499447" y="3367461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36</a:t>
            </a:r>
            <a:endParaRPr kumimoji="1" lang="ja-JP" altLang="en-US" sz="7200" b="1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FA5F2C7C-CDF7-4E61-85F4-21C678405BF8}"/>
              </a:ext>
            </a:extLst>
          </p:cNvPr>
          <p:cNvSpPr txBox="1"/>
          <p:nvPr/>
        </p:nvSpPr>
        <p:spPr>
          <a:xfrm>
            <a:off x="6732904" y="4636159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7200" b="1" dirty="0"/>
              <a:t>26</a:t>
            </a:r>
            <a:endParaRPr kumimoji="1" lang="ja-JP" altLang="en-US" sz="7200" b="1" dirty="0"/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1874A090-D0A3-44C6-9266-DCBCECD833AF}"/>
              </a:ext>
            </a:extLst>
          </p:cNvPr>
          <p:cNvSpPr/>
          <p:nvPr/>
        </p:nvSpPr>
        <p:spPr>
          <a:xfrm>
            <a:off x="2546009" y="1643369"/>
            <a:ext cx="1256875" cy="12568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楕円 39">
            <a:extLst>
              <a:ext uri="{FF2B5EF4-FFF2-40B4-BE49-F238E27FC236}">
                <a16:creationId xmlns:a16="http://schemas.microsoft.com/office/drawing/2014/main" id="{BEAC402F-1249-45F2-B58E-4502211D4F80}"/>
              </a:ext>
            </a:extLst>
          </p:cNvPr>
          <p:cNvSpPr/>
          <p:nvPr/>
        </p:nvSpPr>
        <p:spPr>
          <a:xfrm>
            <a:off x="4218646" y="4886735"/>
            <a:ext cx="1256875" cy="12568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楕円 40">
            <a:extLst>
              <a:ext uri="{FF2B5EF4-FFF2-40B4-BE49-F238E27FC236}">
                <a16:creationId xmlns:a16="http://schemas.microsoft.com/office/drawing/2014/main" id="{8A78F23D-70AE-4FA9-AE45-AF47FB355B36}"/>
              </a:ext>
            </a:extLst>
          </p:cNvPr>
          <p:cNvSpPr/>
          <p:nvPr/>
        </p:nvSpPr>
        <p:spPr>
          <a:xfrm>
            <a:off x="4769768" y="386493"/>
            <a:ext cx="1256875" cy="12568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20A57283-6F7E-40A5-8C7C-1FCB079FBB76}"/>
              </a:ext>
            </a:extLst>
          </p:cNvPr>
          <p:cNvSpPr txBox="1"/>
          <p:nvPr/>
        </p:nvSpPr>
        <p:spPr>
          <a:xfrm>
            <a:off x="8293327" y="2071606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38</a:t>
            </a:r>
            <a:endParaRPr kumimoji="1" lang="ja-JP" altLang="en-US" sz="7200" b="1" dirty="0"/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E23E475A-A164-4471-91E0-FCF0817FE843}"/>
              </a:ext>
            </a:extLst>
          </p:cNvPr>
          <p:cNvSpPr/>
          <p:nvPr/>
        </p:nvSpPr>
        <p:spPr>
          <a:xfrm>
            <a:off x="8609191" y="421649"/>
            <a:ext cx="1256875" cy="12568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68121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7" grpId="0" animBg="1"/>
      <p:bldP spid="35" grpId="0" animBg="1"/>
      <p:bldP spid="39" grpId="0" animBg="1"/>
      <p:bldP spid="40" grpId="0" animBg="1"/>
      <p:bldP spid="41" grpId="0" animBg="1"/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1C88678-9F3C-4488-803F-E595E5449431}"/>
              </a:ext>
            </a:extLst>
          </p:cNvPr>
          <p:cNvSpPr txBox="1"/>
          <p:nvPr/>
        </p:nvSpPr>
        <p:spPr>
          <a:xfrm>
            <a:off x="3982262" y="404446"/>
            <a:ext cx="6543675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60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ある数量を二つ合わせた数量。</a:t>
            </a:r>
            <a:endParaRPr lang="en-US" altLang="ja-JP" sz="6000" b="0" i="0" dirty="0">
              <a:solidFill>
                <a:srgbClr val="000000"/>
              </a:solidFill>
              <a:effectLst/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r>
              <a:rPr lang="en-US" altLang="ja-JP" sz="60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2</a:t>
            </a:r>
            <a:r>
              <a:rPr lang="ja-JP" altLang="en-US" sz="60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倍</a:t>
            </a:r>
            <a:endParaRPr lang="ja-JP" altLang="en-US" sz="60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6EED5B9-D532-4430-AB27-4140BE0A179E}"/>
              </a:ext>
            </a:extLst>
          </p:cNvPr>
          <p:cNvSpPr txBox="1"/>
          <p:nvPr/>
        </p:nvSpPr>
        <p:spPr>
          <a:xfrm>
            <a:off x="1664076" y="237063"/>
            <a:ext cx="1954381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800" b="1" dirty="0"/>
              <a:t>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F46F2E9-2D36-409C-BDAD-6CEA098C15EC}"/>
              </a:ext>
            </a:extLst>
          </p:cNvPr>
          <p:cNvSpPr txBox="1"/>
          <p:nvPr/>
        </p:nvSpPr>
        <p:spPr>
          <a:xfrm>
            <a:off x="651361" y="3686579"/>
            <a:ext cx="2969083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3800" b="1" dirty="0"/>
              <a:t>3</a:t>
            </a:r>
            <a:r>
              <a:rPr kumimoji="1" lang="ja-JP" altLang="en-US" sz="13800" b="1" dirty="0"/>
              <a:t>倍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B71F329-47A0-4EAC-9776-FC23C134DB56}"/>
              </a:ext>
            </a:extLst>
          </p:cNvPr>
          <p:cNvSpPr txBox="1"/>
          <p:nvPr/>
        </p:nvSpPr>
        <p:spPr>
          <a:xfrm>
            <a:off x="3982261" y="3748125"/>
            <a:ext cx="654367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60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ある数量を三つ合わせた数量。</a:t>
            </a:r>
            <a:endParaRPr lang="en-US" altLang="ja-JP" sz="6000" b="0" i="0" dirty="0">
              <a:solidFill>
                <a:srgbClr val="000000"/>
              </a:solidFill>
              <a:effectLst/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4588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091552E-AC41-4462-B8FA-C59C20EDA557}"/>
              </a:ext>
            </a:extLst>
          </p:cNvPr>
          <p:cNvSpPr txBox="1"/>
          <p:nvPr/>
        </p:nvSpPr>
        <p:spPr>
          <a:xfrm>
            <a:off x="734023" y="633843"/>
            <a:ext cx="88921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5</a:t>
            </a:r>
            <a:r>
              <a:rPr kumimoji="1" lang="ja-JP" altLang="en-US" sz="4800" b="1" dirty="0"/>
              <a:t>の倍数　小さいほうから　</a:t>
            </a:r>
            <a:r>
              <a:rPr kumimoji="1" lang="en-US" altLang="ja-JP" sz="4800" b="1" dirty="0"/>
              <a:t>4</a:t>
            </a:r>
            <a:r>
              <a:rPr kumimoji="1" lang="ja-JP" altLang="en-US" sz="4800" b="1" dirty="0"/>
              <a:t>つ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A63B0EF-A730-4DDE-A8CB-959EB8E4E6B8}"/>
              </a:ext>
            </a:extLst>
          </p:cNvPr>
          <p:cNvSpPr txBox="1"/>
          <p:nvPr/>
        </p:nvSpPr>
        <p:spPr>
          <a:xfrm>
            <a:off x="1570847" y="2259748"/>
            <a:ext cx="5373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5</a:t>
            </a:r>
            <a:endParaRPr kumimoji="1" lang="ja-JP" altLang="en-US" sz="4800" b="1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7756D2B-42C7-449A-8866-6B21464BB4D0}"/>
              </a:ext>
            </a:extLst>
          </p:cNvPr>
          <p:cNvSpPr txBox="1"/>
          <p:nvPr/>
        </p:nvSpPr>
        <p:spPr>
          <a:xfrm>
            <a:off x="2915920" y="2227503"/>
            <a:ext cx="9569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10</a:t>
            </a:r>
            <a:endParaRPr kumimoji="1" lang="ja-JP" altLang="en-US" sz="48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3EF8309-9ED4-4459-BF60-3D8929CFE840}"/>
              </a:ext>
            </a:extLst>
          </p:cNvPr>
          <p:cNvSpPr txBox="1"/>
          <p:nvPr/>
        </p:nvSpPr>
        <p:spPr>
          <a:xfrm>
            <a:off x="955294" y="1555129"/>
            <a:ext cx="11528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×1</a:t>
            </a:r>
            <a:endParaRPr kumimoji="1" lang="ja-JP" altLang="en-US" sz="48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69B8513-EAF4-4C80-9DB3-C12B0DC91F06}"/>
              </a:ext>
            </a:extLst>
          </p:cNvPr>
          <p:cNvSpPr txBox="1"/>
          <p:nvPr/>
        </p:nvSpPr>
        <p:spPr>
          <a:xfrm>
            <a:off x="2608191" y="1555129"/>
            <a:ext cx="12379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×2</a:t>
            </a:r>
            <a:endParaRPr kumimoji="1" lang="ja-JP" altLang="en-US" sz="480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64447AC-BC75-4F12-8A48-2F24392E7CB7}"/>
              </a:ext>
            </a:extLst>
          </p:cNvPr>
          <p:cNvSpPr txBox="1"/>
          <p:nvPr/>
        </p:nvSpPr>
        <p:spPr>
          <a:xfrm>
            <a:off x="4561039" y="1565068"/>
            <a:ext cx="13035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×3</a:t>
            </a:r>
            <a:r>
              <a:rPr lang="ja-JP" altLang="en-US" sz="4800" b="1" dirty="0"/>
              <a:t>　　</a:t>
            </a:r>
            <a:endParaRPr kumimoji="1" lang="ja-JP" altLang="en-US" sz="4800" b="1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1F67734-928B-4A26-9849-31A8493261E6}"/>
              </a:ext>
            </a:extLst>
          </p:cNvPr>
          <p:cNvSpPr txBox="1"/>
          <p:nvPr/>
        </p:nvSpPr>
        <p:spPr>
          <a:xfrm>
            <a:off x="6315681" y="1550992"/>
            <a:ext cx="12326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×4</a:t>
            </a:r>
            <a:endParaRPr kumimoji="1" lang="ja-JP" altLang="en-US" sz="48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A9CBDB7-F560-4D3A-88FE-26B62696F86D}"/>
              </a:ext>
            </a:extLst>
          </p:cNvPr>
          <p:cNvSpPr txBox="1"/>
          <p:nvPr/>
        </p:nvSpPr>
        <p:spPr>
          <a:xfrm>
            <a:off x="4734361" y="2273823"/>
            <a:ext cx="956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15</a:t>
            </a:r>
            <a:endParaRPr kumimoji="1" lang="ja-JP" altLang="en-US" sz="48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B34178C-2B86-48B4-9F96-7F321188D06A}"/>
              </a:ext>
            </a:extLst>
          </p:cNvPr>
          <p:cNvSpPr txBox="1"/>
          <p:nvPr/>
        </p:nvSpPr>
        <p:spPr>
          <a:xfrm>
            <a:off x="6774399" y="2223096"/>
            <a:ext cx="956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20</a:t>
            </a:r>
            <a:endParaRPr kumimoji="1" lang="ja-JP" altLang="en-US" sz="48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16D79D8-A5F3-4194-8AC0-19A730C26BD2}"/>
              </a:ext>
            </a:extLst>
          </p:cNvPr>
          <p:cNvSpPr txBox="1"/>
          <p:nvPr/>
        </p:nvSpPr>
        <p:spPr>
          <a:xfrm>
            <a:off x="769230" y="3652952"/>
            <a:ext cx="88921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6</a:t>
            </a:r>
            <a:r>
              <a:rPr kumimoji="1" lang="ja-JP" altLang="en-US" sz="4800" b="1" dirty="0"/>
              <a:t>の倍数　小さいほうから　</a:t>
            </a:r>
            <a:r>
              <a:rPr kumimoji="1" lang="en-US" altLang="ja-JP" sz="4800" b="1" dirty="0"/>
              <a:t>4</a:t>
            </a:r>
            <a:r>
              <a:rPr kumimoji="1" lang="ja-JP" altLang="en-US" sz="4800" b="1" dirty="0"/>
              <a:t>つ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38ECFFE4-B4FD-421B-92B1-B0B121B897BA}"/>
              </a:ext>
            </a:extLst>
          </p:cNvPr>
          <p:cNvSpPr txBox="1"/>
          <p:nvPr/>
        </p:nvSpPr>
        <p:spPr>
          <a:xfrm>
            <a:off x="1606054" y="5278857"/>
            <a:ext cx="5373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6</a:t>
            </a:r>
            <a:endParaRPr kumimoji="1" lang="ja-JP" altLang="en-US" sz="4800" b="1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2EF653A-F539-4D22-9456-2B842823B28E}"/>
              </a:ext>
            </a:extLst>
          </p:cNvPr>
          <p:cNvSpPr txBox="1"/>
          <p:nvPr/>
        </p:nvSpPr>
        <p:spPr>
          <a:xfrm>
            <a:off x="2998262" y="5246612"/>
            <a:ext cx="9569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12</a:t>
            </a:r>
            <a:endParaRPr kumimoji="1" lang="ja-JP" altLang="en-US" sz="48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08046FF-1F2C-4E95-AABA-536BEB4C7047}"/>
              </a:ext>
            </a:extLst>
          </p:cNvPr>
          <p:cNvSpPr txBox="1"/>
          <p:nvPr/>
        </p:nvSpPr>
        <p:spPr>
          <a:xfrm>
            <a:off x="990501" y="4574238"/>
            <a:ext cx="11528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×1</a:t>
            </a:r>
            <a:endParaRPr kumimoji="1" lang="ja-JP" altLang="en-US" sz="4800" b="1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679B53F-C287-491E-A5FD-CCF6AB8DE371}"/>
              </a:ext>
            </a:extLst>
          </p:cNvPr>
          <p:cNvSpPr txBox="1"/>
          <p:nvPr/>
        </p:nvSpPr>
        <p:spPr>
          <a:xfrm>
            <a:off x="2690533" y="4574238"/>
            <a:ext cx="12379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×2</a:t>
            </a:r>
            <a:endParaRPr kumimoji="1" lang="ja-JP" altLang="en-US" sz="4800" b="1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D84F5E1-8C06-4B77-8F79-6A12BC60C42B}"/>
              </a:ext>
            </a:extLst>
          </p:cNvPr>
          <p:cNvSpPr txBox="1"/>
          <p:nvPr/>
        </p:nvSpPr>
        <p:spPr>
          <a:xfrm>
            <a:off x="4596246" y="4584177"/>
            <a:ext cx="13035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×3</a:t>
            </a:r>
            <a:r>
              <a:rPr lang="ja-JP" altLang="en-US" sz="4800" b="1" dirty="0"/>
              <a:t>　　</a:t>
            </a:r>
            <a:endParaRPr kumimoji="1" lang="ja-JP" altLang="en-US" sz="4800" b="1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8F9DD0E-A8BC-4852-BE00-93DDA6DF53D4}"/>
              </a:ext>
            </a:extLst>
          </p:cNvPr>
          <p:cNvSpPr txBox="1"/>
          <p:nvPr/>
        </p:nvSpPr>
        <p:spPr>
          <a:xfrm>
            <a:off x="6350888" y="4570101"/>
            <a:ext cx="12326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×4</a:t>
            </a:r>
            <a:endParaRPr kumimoji="1" lang="ja-JP" altLang="en-US" sz="4800" b="1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5AFF738-6786-4C29-B089-A09EF591B931}"/>
              </a:ext>
            </a:extLst>
          </p:cNvPr>
          <p:cNvSpPr txBox="1"/>
          <p:nvPr/>
        </p:nvSpPr>
        <p:spPr>
          <a:xfrm>
            <a:off x="4769568" y="5292932"/>
            <a:ext cx="956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18</a:t>
            </a:r>
            <a:endParaRPr kumimoji="1" lang="ja-JP" altLang="en-US" sz="4800" b="1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ABA9F88-67EF-4E5E-9310-7A2C02F01FEA}"/>
              </a:ext>
            </a:extLst>
          </p:cNvPr>
          <p:cNvSpPr txBox="1"/>
          <p:nvPr/>
        </p:nvSpPr>
        <p:spPr>
          <a:xfrm>
            <a:off x="6809606" y="5242205"/>
            <a:ext cx="956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24</a:t>
            </a:r>
            <a:endParaRPr kumimoji="1" lang="ja-JP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171558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8" grpId="0"/>
      <p:bldP spid="9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091552E-AC41-4462-B8FA-C59C20EDA557}"/>
              </a:ext>
            </a:extLst>
          </p:cNvPr>
          <p:cNvSpPr txBox="1"/>
          <p:nvPr/>
        </p:nvSpPr>
        <p:spPr>
          <a:xfrm>
            <a:off x="734023" y="633843"/>
            <a:ext cx="88921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7</a:t>
            </a:r>
            <a:r>
              <a:rPr kumimoji="1" lang="ja-JP" altLang="en-US" sz="4800" b="1" dirty="0"/>
              <a:t>の倍数　小さいほうから　</a:t>
            </a:r>
            <a:r>
              <a:rPr kumimoji="1" lang="en-US" altLang="ja-JP" sz="4800" b="1" dirty="0"/>
              <a:t>4</a:t>
            </a:r>
            <a:r>
              <a:rPr kumimoji="1" lang="ja-JP" altLang="en-US" sz="4800" b="1" dirty="0"/>
              <a:t>つ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A63B0EF-A730-4DDE-A8CB-959EB8E4E6B8}"/>
              </a:ext>
            </a:extLst>
          </p:cNvPr>
          <p:cNvSpPr txBox="1"/>
          <p:nvPr/>
        </p:nvSpPr>
        <p:spPr>
          <a:xfrm>
            <a:off x="1570847" y="2259748"/>
            <a:ext cx="5373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7</a:t>
            </a:r>
            <a:endParaRPr kumimoji="1" lang="ja-JP" altLang="en-US" sz="4800" b="1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7756D2B-42C7-449A-8866-6B21464BB4D0}"/>
              </a:ext>
            </a:extLst>
          </p:cNvPr>
          <p:cNvSpPr txBox="1"/>
          <p:nvPr/>
        </p:nvSpPr>
        <p:spPr>
          <a:xfrm>
            <a:off x="2944201" y="2227503"/>
            <a:ext cx="9569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14</a:t>
            </a:r>
            <a:endParaRPr kumimoji="1" lang="ja-JP" altLang="en-US" sz="48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3EF8309-9ED4-4459-BF60-3D8929CFE840}"/>
              </a:ext>
            </a:extLst>
          </p:cNvPr>
          <p:cNvSpPr txBox="1"/>
          <p:nvPr/>
        </p:nvSpPr>
        <p:spPr>
          <a:xfrm>
            <a:off x="955294" y="1555129"/>
            <a:ext cx="11528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×1</a:t>
            </a:r>
            <a:endParaRPr kumimoji="1" lang="ja-JP" altLang="en-US" sz="48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69B8513-EAF4-4C80-9DB3-C12B0DC91F06}"/>
              </a:ext>
            </a:extLst>
          </p:cNvPr>
          <p:cNvSpPr txBox="1"/>
          <p:nvPr/>
        </p:nvSpPr>
        <p:spPr>
          <a:xfrm>
            <a:off x="2636472" y="1555129"/>
            <a:ext cx="12379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×2</a:t>
            </a:r>
            <a:endParaRPr kumimoji="1" lang="ja-JP" altLang="en-US" sz="480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64447AC-BC75-4F12-8A48-2F24392E7CB7}"/>
              </a:ext>
            </a:extLst>
          </p:cNvPr>
          <p:cNvSpPr txBox="1"/>
          <p:nvPr/>
        </p:nvSpPr>
        <p:spPr>
          <a:xfrm>
            <a:off x="4561039" y="1565068"/>
            <a:ext cx="13035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×3</a:t>
            </a:r>
            <a:r>
              <a:rPr lang="ja-JP" altLang="en-US" sz="4800" b="1" dirty="0"/>
              <a:t>　　</a:t>
            </a:r>
            <a:endParaRPr kumimoji="1" lang="ja-JP" altLang="en-US" sz="4800" b="1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1F67734-928B-4A26-9849-31A8493261E6}"/>
              </a:ext>
            </a:extLst>
          </p:cNvPr>
          <p:cNvSpPr txBox="1"/>
          <p:nvPr/>
        </p:nvSpPr>
        <p:spPr>
          <a:xfrm>
            <a:off x="6315681" y="1550992"/>
            <a:ext cx="12326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×4</a:t>
            </a:r>
            <a:endParaRPr kumimoji="1" lang="ja-JP" altLang="en-US" sz="48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A9CBDB7-F560-4D3A-88FE-26B62696F86D}"/>
              </a:ext>
            </a:extLst>
          </p:cNvPr>
          <p:cNvSpPr txBox="1"/>
          <p:nvPr/>
        </p:nvSpPr>
        <p:spPr>
          <a:xfrm>
            <a:off x="4734361" y="2273823"/>
            <a:ext cx="956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21</a:t>
            </a:r>
            <a:endParaRPr kumimoji="1" lang="ja-JP" altLang="en-US" sz="48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B34178C-2B86-48B4-9F96-7F321188D06A}"/>
              </a:ext>
            </a:extLst>
          </p:cNvPr>
          <p:cNvSpPr txBox="1"/>
          <p:nvPr/>
        </p:nvSpPr>
        <p:spPr>
          <a:xfrm>
            <a:off x="6774399" y="2223096"/>
            <a:ext cx="956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28</a:t>
            </a:r>
            <a:endParaRPr kumimoji="1" lang="ja-JP" altLang="en-US" sz="48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16D79D8-A5F3-4194-8AC0-19A730C26BD2}"/>
              </a:ext>
            </a:extLst>
          </p:cNvPr>
          <p:cNvSpPr txBox="1"/>
          <p:nvPr/>
        </p:nvSpPr>
        <p:spPr>
          <a:xfrm>
            <a:off x="769230" y="3652952"/>
            <a:ext cx="88921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8</a:t>
            </a:r>
            <a:r>
              <a:rPr kumimoji="1" lang="ja-JP" altLang="en-US" sz="4800" b="1" dirty="0"/>
              <a:t>の倍数　小さいほうから　</a:t>
            </a:r>
            <a:r>
              <a:rPr kumimoji="1" lang="en-US" altLang="ja-JP" sz="4800" b="1" dirty="0"/>
              <a:t>4</a:t>
            </a:r>
            <a:r>
              <a:rPr kumimoji="1" lang="ja-JP" altLang="en-US" sz="4800" b="1" dirty="0"/>
              <a:t>つ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38ECFFE4-B4FD-421B-92B1-B0B121B897BA}"/>
              </a:ext>
            </a:extLst>
          </p:cNvPr>
          <p:cNvSpPr txBox="1"/>
          <p:nvPr/>
        </p:nvSpPr>
        <p:spPr>
          <a:xfrm>
            <a:off x="1606054" y="5278857"/>
            <a:ext cx="5373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8</a:t>
            </a:r>
            <a:endParaRPr kumimoji="1" lang="ja-JP" altLang="en-US" sz="4800" b="1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2EF653A-F539-4D22-9456-2B842823B28E}"/>
              </a:ext>
            </a:extLst>
          </p:cNvPr>
          <p:cNvSpPr txBox="1"/>
          <p:nvPr/>
        </p:nvSpPr>
        <p:spPr>
          <a:xfrm>
            <a:off x="2969981" y="5246612"/>
            <a:ext cx="9569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16</a:t>
            </a:r>
            <a:endParaRPr kumimoji="1" lang="ja-JP" altLang="en-US" sz="48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08046FF-1F2C-4E95-AABA-536BEB4C7047}"/>
              </a:ext>
            </a:extLst>
          </p:cNvPr>
          <p:cNvSpPr txBox="1"/>
          <p:nvPr/>
        </p:nvSpPr>
        <p:spPr>
          <a:xfrm>
            <a:off x="990501" y="4574238"/>
            <a:ext cx="11528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×1</a:t>
            </a:r>
            <a:endParaRPr kumimoji="1" lang="ja-JP" altLang="en-US" sz="4800" b="1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679B53F-C287-491E-A5FD-CCF6AB8DE371}"/>
              </a:ext>
            </a:extLst>
          </p:cNvPr>
          <p:cNvSpPr txBox="1"/>
          <p:nvPr/>
        </p:nvSpPr>
        <p:spPr>
          <a:xfrm>
            <a:off x="2662252" y="4574238"/>
            <a:ext cx="12379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×2</a:t>
            </a:r>
            <a:endParaRPr kumimoji="1" lang="ja-JP" altLang="en-US" sz="4800" b="1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D84F5E1-8C06-4B77-8F79-6A12BC60C42B}"/>
              </a:ext>
            </a:extLst>
          </p:cNvPr>
          <p:cNvSpPr txBox="1"/>
          <p:nvPr/>
        </p:nvSpPr>
        <p:spPr>
          <a:xfrm>
            <a:off x="4596246" y="4584177"/>
            <a:ext cx="13035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×3</a:t>
            </a:r>
            <a:r>
              <a:rPr lang="ja-JP" altLang="en-US" sz="4800" b="1" dirty="0"/>
              <a:t>　　</a:t>
            </a:r>
            <a:endParaRPr kumimoji="1" lang="ja-JP" altLang="en-US" sz="4800" b="1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8F9DD0E-A8BC-4852-BE00-93DDA6DF53D4}"/>
              </a:ext>
            </a:extLst>
          </p:cNvPr>
          <p:cNvSpPr txBox="1"/>
          <p:nvPr/>
        </p:nvSpPr>
        <p:spPr>
          <a:xfrm>
            <a:off x="6350888" y="4570101"/>
            <a:ext cx="12326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×4</a:t>
            </a:r>
            <a:endParaRPr kumimoji="1" lang="ja-JP" altLang="en-US" sz="4800" b="1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5AFF738-6786-4C29-B089-A09EF591B931}"/>
              </a:ext>
            </a:extLst>
          </p:cNvPr>
          <p:cNvSpPr txBox="1"/>
          <p:nvPr/>
        </p:nvSpPr>
        <p:spPr>
          <a:xfrm>
            <a:off x="4769568" y="5292932"/>
            <a:ext cx="956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24</a:t>
            </a:r>
            <a:endParaRPr kumimoji="1" lang="ja-JP" altLang="en-US" sz="4800" b="1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ABA9F88-67EF-4E5E-9310-7A2C02F01FEA}"/>
              </a:ext>
            </a:extLst>
          </p:cNvPr>
          <p:cNvSpPr txBox="1"/>
          <p:nvPr/>
        </p:nvSpPr>
        <p:spPr>
          <a:xfrm>
            <a:off x="6809606" y="5242205"/>
            <a:ext cx="956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32</a:t>
            </a:r>
            <a:endParaRPr kumimoji="1" lang="ja-JP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446024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8" grpId="0"/>
      <p:bldP spid="9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091552E-AC41-4462-B8FA-C59C20EDA557}"/>
              </a:ext>
            </a:extLst>
          </p:cNvPr>
          <p:cNvSpPr txBox="1"/>
          <p:nvPr/>
        </p:nvSpPr>
        <p:spPr>
          <a:xfrm>
            <a:off x="734023" y="633843"/>
            <a:ext cx="88921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9</a:t>
            </a:r>
            <a:r>
              <a:rPr kumimoji="1" lang="ja-JP" altLang="en-US" sz="4800" b="1" dirty="0"/>
              <a:t>の倍数　小さいほうから　</a:t>
            </a:r>
            <a:r>
              <a:rPr kumimoji="1" lang="en-US" altLang="ja-JP" sz="4800" b="1" dirty="0"/>
              <a:t>4</a:t>
            </a:r>
            <a:r>
              <a:rPr kumimoji="1" lang="ja-JP" altLang="en-US" sz="4800" b="1" dirty="0"/>
              <a:t>つ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A63B0EF-A730-4DDE-A8CB-959EB8E4E6B8}"/>
              </a:ext>
            </a:extLst>
          </p:cNvPr>
          <p:cNvSpPr txBox="1"/>
          <p:nvPr/>
        </p:nvSpPr>
        <p:spPr>
          <a:xfrm>
            <a:off x="1570847" y="2259748"/>
            <a:ext cx="5373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9</a:t>
            </a:r>
            <a:endParaRPr kumimoji="1" lang="ja-JP" altLang="en-US" sz="4800" b="1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7756D2B-42C7-449A-8866-6B21464BB4D0}"/>
              </a:ext>
            </a:extLst>
          </p:cNvPr>
          <p:cNvSpPr txBox="1"/>
          <p:nvPr/>
        </p:nvSpPr>
        <p:spPr>
          <a:xfrm>
            <a:off x="3025630" y="2227503"/>
            <a:ext cx="9569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18</a:t>
            </a:r>
            <a:endParaRPr kumimoji="1" lang="ja-JP" altLang="en-US" sz="48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3EF8309-9ED4-4459-BF60-3D8929CFE840}"/>
              </a:ext>
            </a:extLst>
          </p:cNvPr>
          <p:cNvSpPr txBox="1"/>
          <p:nvPr/>
        </p:nvSpPr>
        <p:spPr>
          <a:xfrm>
            <a:off x="955294" y="1555129"/>
            <a:ext cx="11528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×1</a:t>
            </a:r>
            <a:endParaRPr kumimoji="1" lang="ja-JP" altLang="en-US" sz="48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69B8513-EAF4-4C80-9DB3-C12B0DC91F06}"/>
              </a:ext>
            </a:extLst>
          </p:cNvPr>
          <p:cNvSpPr txBox="1"/>
          <p:nvPr/>
        </p:nvSpPr>
        <p:spPr>
          <a:xfrm>
            <a:off x="2663503" y="1555129"/>
            <a:ext cx="12379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×2</a:t>
            </a:r>
            <a:endParaRPr kumimoji="1" lang="ja-JP" altLang="en-US" sz="480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64447AC-BC75-4F12-8A48-2F24392E7CB7}"/>
              </a:ext>
            </a:extLst>
          </p:cNvPr>
          <p:cNvSpPr txBox="1"/>
          <p:nvPr/>
        </p:nvSpPr>
        <p:spPr>
          <a:xfrm>
            <a:off x="4456780" y="1565068"/>
            <a:ext cx="13035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×3</a:t>
            </a:r>
            <a:r>
              <a:rPr lang="ja-JP" altLang="en-US" sz="4800" b="1" dirty="0"/>
              <a:t>　　</a:t>
            </a:r>
            <a:endParaRPr kumimoji="1" lang="ja-JP" altLang="en-US" sz="4800" b="1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1F67734-928B-4A26-9849-31A8493261E6}"/>
              </a:ext>
            </a:extLst>
          </p:cNvPr>
          <p:cNvSpPr txBox="1"/>
          <p:nvPr/>
        </p:nvSpPr>
        <p:spPr>
          <a:xfrm>
            <a:off x="6315681" y="1550992"/>
            <a:ext cx="12326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×4</a:t>
            </a:r>
            <a:endParaRPr kumimoji="1" lang="ja-JP" altLang="en-US" sz="48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A9CBDB7-F560-4D3A-88FE-26B62696F86D}"/>
              </a:ext>
            </a:extLst>
          </p:cNvPr>
          <p:cNvSpPr txBox="1"/>
          <p:nvPr/>
        </p:nvSpPr>
        <p:spPr>
          <a:xfrm>
            <a:off x="4900015" y="2273823"/>
            <a:ext cx="956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27</a:t>
            </a:r>
            <a:endParaRPr kumimoji="1" lang="ja-JP" altLang="en-US" sz="48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B34178C-2B86-48B4-9F96-7F321188D06A}"/>
              </a:ext>
            </a:extLst>
          </p:cNvPr>
          <p:cNvSpPr txBox="1"/>
          <p:nvPr/>
        </p:nvSpPr>
        <p:spPr>
          <a:xfrm>
            <a:off x="6774399" y="2223096"/>
            <a:ext cx="956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36</a:t>
            </a:r>
            <a:endParaRPr kumimoji="1" lang="ja-JP" altLang="en-US" sz="48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16D79D8-A5F3-4194-8AC0-19A730C26BD2}"/>
              </a:ext>
            </a:extLst>
          </p:cNvPr>
          <p:cNvSpPr txBox="1"/>
          <p:nvPr/>
        </p:nvSpPr>
        <p:spPr>
          <a:xfrm>
            <a:off x="769230" y="3652952"/>
            <a:ext cx="92448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12</a:t>
            </a:r>
            <a:r>
              <a:rPr kumimoji="1" lang="ja-JP" altLang="en-US" sz="4800" b="1" dirty="0"/>
              <a:t>の倍数　小さいほうから　</a:t>
            </a:r>
            <a:r>
              <a:rPr lang="en-US" altLang="ja-JP" sz="4800" b="1" dirty="0"/>
              <a:t>5</a:t>
            </a:r>
            <a:r>
              <a:rPr kumimoji="1" lang="ja-JP" altLang="en-US" sz="4800" b="1" dirty="0"/>
              <a:t>つ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38ECFFE4-B4FD-421B-92B1-B0B121B897BA}"/>
              </a:ext>
            </a:extLst>
          </p:cNvPr>
          <p:cNvSpPr txBox="1"/>
          <p:nvPr/>
        </p:nvSpPr>
        <p:spPr>
          <a:xfrm>
            <a:off x="1606054" y="5278857"/>
            <a:ext cx="8899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12</a:t>
            </a:r>
            <a:endParaRPr kumimoji="1" lang="ja-JP" altLang="en-US" sz="4800" b="1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2EF653A-F539-4D22-9456-2B842823B28E}"/>
              </a:ext>
            </a:extLst>
          </p:cNvPr>
          <p:cNvSpPr txBox="1"/>
          <p:nvPr/>
        </p:nvSpPr>
        <p:spPr>
          <a:xfrm>
            <a:off x="3366746" y="5246612"/>
            <a:ext cx="9569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24</a:t>
            </a:r>
            <a:endParaRPr kumimoji="1" lang="ja-JP" altLang="en-US" sz="48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08046FF-1F2C-4E95-AABA-536BEB4C7047}"/>
              </a:ext>
            </a:extLst>
          </p:cNvPr>
          <p:cNvSpPr txBox="1"/>
          <p:nvPr/>
        </p:nvSpPr>
        <p:spPr>
          <a:xfrm>
            <a:off x="990501" y="4574238"/>
            <a:ext cx="11528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×1</a:t>
            </a:r>
            <a:endParaRPr kumimoji="1" lang="ja-JP" altLang="en-US" sz="4800" b="1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679B53F-C287-491E-A5FD-CCF6AB8DE371}"/>
              </a:ext>
            </a:extLst>
          </p:cNvPr>
          <p:cNvSpPr txBox="1"/>
          <p:nvPr/>
        </p:nvSpPr>
        <p:spPr>
          <a:xfrm>
            <a:off x="2761730" y="4574238"/>
            <a:ext cx="12379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×2</a:t>
            </a:r>
            <a:endParaRPr kumimoji="1" lang="ja-JP" altLang="en-US" sz="4800" b="1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D84F5E1-8C06-4B77-8F79-6A12BC60C42B}"/>
              </a:ext>
            </a:extLst>
          </p:cNvPr>
          <p:cNvSpPr txBox="1"/>
          <p:nvPr/>
        </p:nvSpPr>
        <p:spPr>
          <a:xfrm>
            <a:off x="4618027" y="4584177"/>
            <a:ext cx="13035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×3</a:t>
            </a:r>
            <a:r>
              <a:rPr lang="ja-JP" altLang="en-US" sz="4800" b="1" dirty="0"/>
              <a:t>　　</a:t>
            </a:r>
            <a:endParaRPr kumimoji="1" lang="ja-JP" altLang="en-US" sz="4800" b="1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8F9DD0E-A8BC-4852-BE00-93DDA6DF53D4}"/>
              </a:ext>
            </a:extLst>
          </p:cNvPr>
          <p:cNvSpPr txBox="1"/>
          <p:nvPr/>
        </p:nvSpPr>
        <p:spPr>
          <a:xfrm>
            <a:off x="6539949" y="4570101"/>
            <a:ext cx="12326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×4</a:t>
            </a:r>
            <a:endParaRPr kumimoji="1" lang="ja-JP" altLang="en-US" sz="4800" b="1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5AFF738-6786-4C29-B089-A09EF591B931}"/>
              </a:ext>
            </a:extLst>
          </p:cNvPr>
          <p:cNvSpPr txBox="1"/>
          <p:nvPr/>
        </p:nvSpPr>
        <p:spPr>
          <a:xfrm>
            <a:off x="5194380" y="5292932"/>
            <a:ext cx="956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36</a:t>
            </a:r>
            <a:endParaRPr kumimoji="1" lang="ja-JP" altLang="en-US" sz="4800" b="1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ABA9F88-67EF-4E5E-9310-7A2C02F01FEA}"/>
              </a:ext>
            </a:extLst>
          </p:cNvPr>
          <p:cNvSpPr txBox="1"/>
          <p:nvPr/>
        </p:nvSpPr>
        <p:spPr>
          <a:xfrm>
            <a:off x="7022013" y="5242205"/>
            <a:ext cx="956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48</a:t>
            </a:r>
            <a:endParaRPr kumimoji="1" lang="ja-JP" altLang="en-US" sz="4800" b="1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612BE32-9487-49F0-9E1A-4EF5ED00DEB9}"/>
              </a:ext>
            </a:extLst>
          </p:cNvPr>
          <p:cNvSpPr txBox="1"/>
          <p:nvPr/>
        </p:nvSpPr>
        <p:spPr>
          <a:xfrm>
            <a:off x="8390926" y="4606753"/>
            <a:ext cx="12326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×5</a:t>
            </a:r>
            <a:endParaRPr kumimoji="1" lang="ja-JP" altLang="en-US" sz="4800" b="1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28D28C9-7692-4BE4-9383-04D237D5D248}"/>
              </a:ext>
            </a:extLst>
          </p:cNvPr>
          <p:cNvSpPr txBox="1"/>
          <p:nvPr/>
        </p:nvSpPr>
        <p:spPr>
          <a:xfrm>
            <a:off x="8849644" y="5278857"/>
            <a:ext cx="956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60</a:t>
            </a:r>
            <a:endParaRPr kumimoji="1" lang="ja-JP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108319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8" grpId="0"/>
      <p:bldP spid="9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507476B-22C5-402D-9C1D-DDE26B6B611D}"/>
              </a:ext>
            </a:extLst>
          </p:cNvPr>
          <p:cNvSpPr txBox="1"/>
          <p:nvPr/>
        </p:nvSpPr>
        <p:spPr>
          <a:xfrm>
            <a:off x="171283" y="102221"/>
            <a:ext cx="36445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2</a:t>
            </a:r>
            <a:r>
              <a:rPr kumimoji="1" lang="ja-JP" altLang="en-US" sz="4800" b="1" dirty="0"/>
              <a:t>の倍数は？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7E397AC-C342-44DA-9780-31B8FC7A46EC}"/>
              </a:ext>
            </a:extLst>
          </p:cNvPr>
          <p:cNvSpPr txBox="1"/>
          <p:nvPr/>
        </p:nvSpPr>
        <p:spPr>
          <a:xfrm>
            <a:off x="8708692" y="5543446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15</a:t>
            </a:r>
            <a:endParaRPr kumimoji="1" lang="ja-JP" altLang="en-US" sz="7200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1AF5492-B95E-45EE-AF61-9BDC8D62DB90}"/>
              </a:ext>
            </a:extLst>
          </p:cNvPr>
          <p:cNvSpPr txBox="1"/>
          <p:nvPr/>
        </p:nvSpPr>
        <p:spPr>
          <a:xfrm>
            <a:off x="9381749" y="3213700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14</a:t>
            </a:r>
            <a:endParaRPr kumimoji="1" lang="ja-JP" altLang="en-US" sz="72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97014A4-C2FA-4EAA-ADC1-953FC223546F}"/>
              </a:ext>
            </a:extLst>
          </p:cNvPr>
          <p:cNvSpPr txBox="1"/>
          <p:nvPr/>
        </p:nvSpPr>
        <p:spPr>
          <a:xfrm>
            <a:off x="1663941" y="3876575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10</a:t>
            </a:r>
            <a:endParaRPr kumimoji="1" lang="ja-JP" altLang="en-US" sz="72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7259BC8-3C3F-4288-BBD5-324053CCDD3A}"/>
              </a:ext>
            </a:extLst>
          </p:cNvPr>
          <p:cNvSpPr txBox="1"/>
          <p:nvPr/>
        </p:nvSpPr>
        <p:spPr>
          <a:xfrm>
            <a:off x="3675258" y="3753274"/>
            <a:ext cx="7136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3</a:t>
            </a:r>
            <a:endParaRPr kumimoji="1" lang="ja-JP" altLang="en-US" sz="72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08D67C2-3A82-4A3A-8A40-50C375D0DB37}"/>
              </a:ext>
            </a:extLst>
          </p:cNvPr>
          <p:cNvSpPr txBox="1"/>
          <p:nvPr/>
        </p:nvSpPr>
        <p:spPr>
          <a:xfrm>
            <a:off x="5957907" y="4137954"/>
            <a:ext cx="7136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4</a:t>
            </a:r>
            <a:endParaRPr kumimoji="1" lang="ja-JP" altLang="en-US" sz="72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4176A08-6950-428D-8B41-776A5621D0CA}"/>
              </a:ext>
            </a:extLst>
          </p:cNvPr>
          <p:cNvSpPr txBox="1"/>
          <p:nvPr/>
        </p:nvSpPr>
        <p:spPr>
          <a:xfrm>
            <a:off x="3390859" y="2201978"/>
            <a:ext cx="7136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2</a:t>
            </a:r>
            <a:endParaRPr kumimoji="1" lang="ja-JP" altLang="en-US" sz="7200" b="1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98481C9-9F0A-4ADD-9E10-7442A648745C}"/>
              </a:ext>
            </a:extLst>
          </p:cNvPr>
          <p:cNvSpPr txBox="1"/>
          <p:nvPr/>
        </p:nvSpPr>
        <p:spPr>
          <a:xfrm>
            <a:off x="1039886" y="5235079"/>
            <a:ext cx="7136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9</a:t>
            </a:r>
            <a:endParaRPr kumimoji="1" lang="ja-JP" altLang="en-US" sz="72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1BA7ADC-9245-4027-8006-D6426A7C5CCF}"/>
              </a:ext>
            </a:extLst>
          </p:cNvPr>
          <p:cNvSpPr txBox="1"/>
          <p:nvPr/>
        </p:nvSpPr>
        <p:spPr>
          <a:xfrm>
            <a:off x="7696732" y="3912831"/>
            <a:ext cx="1009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b="1" dirty="0"/>
              <a:t>6</a:t>
            </a:r>
            <a:endParaRPr kumimoji="1" lang="ja-JP" altLang="en-US" sz="72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8923F12-E132-4E68-B369-B847CFAEC6E2}"/>
              </a:ext>
            </a:extLst>
          </p:cNvPr>
          <p:cNvSpPr txBox="1"/>
          <p:nvPr/>
        </p:nvSpPr>
        <p:spPr>
          <a:xfrm>
            <a:off x="5183411" y="2347320"/>
            <a:ext cx="14892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b="1" dirty="0"/>
              <a:t>12</a:t>
            </a:r>
            <a:endParaRPr kumimoji="1" lang="ja-JP" altLang="en-US" sz="7200" b="1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A8DAB13-EDA7-427D-B08B-CBD76F81E75A}"/>
              </a:ext>
            </a:extLst>
          </p:cNvPr>
          <p:cNvSpPr txBox="1"/>
          <p:nvPr/>
        </p:nvSpPr>
        <p:spPr>
          <a:xfrm>
            <a:off x="7405258" y="1649967"/>
            <a:ext cx="7136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b="1" dirty="0"/>
              <a:t>8</a:t>
            </a:r>
            <a:endParaRPr kumimoji="1" lang="ja-JP" altLang="en-US" sz="7200" b="1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DC112BA-8545-4666-9A55-A86C36A225F1}"/>
              </a:ext>
            </a:extLst>
          </p:cNvPr>
          <p:cNvSpPr txBox="1"/>
          <p:nvPr/>
        </p:nvSpPr>
        <p:spPr>
          <a:xfrm>
            <a:off x="5007519" y="120809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16</a:t>
            </a:r>
            <a:endParaRPr kumimoji="1" lang="ja-JP" altLang="en-US" sz="72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0D51799-84F8-4F91-BD44-230F75A8D10E}"/>
              </a:ext>
            </a:extLst>
          </p:cNvPr>
          <p:cNvSpPr txBox="1"/>
          <p:nvPr/>
        </p:nvSpPr>
        <p:spPr>
          <a:xfrm>
            <a:off x="8596877" y="527277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18</a:t>
            </a:r>
            <a:endParaRPr kumimoji="1" lang="ja-JP" altLang="en-US" sz="7200" b="1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0D03BA11-23C2-4F5F-BAE0-ADB60F4EDD2D}"/>
              </a:ext>
            </a:extLst>
          </p:cNvPr>
          <p:cNvSpPr txBox="1"/>
          <p:nvPr/>
        </p:nvSpPr>
        <p:spPr>
          <a:xfrm>
            <a:off x="10426286" y="1637673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20</a:t>
            </a:r>
            <a:endParaRPr kumimoji="1" lang="ja-JP" altLang="en-US" sz="7200" b="1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78478D8C-498E-4820-B5B5-58307FE11C4E}"/>
              </a:ext>
            </a:extLst>
          </p:cNvPr>
          <p:cNvSpPr txBox="1"/>
          <p:nvPr/>
        </p:nvSpPr>
        <p:spPr>
          <a:xfrm>
            <a:off x="1229954" y="2584604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21</a:t>
            </a:r>
            <a:endParaRPr kumimoji="1" lang="ja-JP" altLang="en-US" sz="7200" b="1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BD1447D0-DF80-48AC-B311-AA3299805DD3}"/>
              </a:ext>
            </a:extLst>
          </p:cNvPr>
          <p:cNvSpPr txBox="1"/>
          <p:nvPr/>
        </p:nvSpPr>
        <p:spPr>
          <a:xfrm>
            <a:off x="4393852" y="5558106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/>
              <a:t>24</a:t>
            </a:r>
            <a:endParaRPr kumimoji="1" lang="ja-JP" altLang="en-US" sz="7200" b="1" dirty="0"/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6BB329F0-B84C-48CA-AF72-9344E386B009}"/>
              </a:ext>
            </a:extLst>
          </p:cNvPr>
          <p:cNvSpPr/>
          <p:nvPr/>
        </p:nvSpPr>
        <p:spPr>
          <a:xfrm>
            <a:off x="3080365" y="2140422"/>
            <a:ext cx="1256875" cy="12568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2A4DC52B-49B5-4855-BF85-FC36BED8E1EC}"/>
              </a:ext>
            </a:extLst>
          </p:cNvPr>
          <p:cNvSpPr/>
          <p:nvPr/>
        </p:nvSpPr>
        <p:spPr>
          <a:xfrm>
            <a:off x="5672886" y="4057920"/>
            <a:ext cx="1256875" cy="12568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楕円 25">
            <a:extLst>
              <a:ext uri="{FF2B5EF4-FFF2-40B4-BE49-F238E27FC236}">
                <a16:creationId xmlns:a16="http://schemas.microsoft.com/office/drawing/2014/main" id="{771E1CD5-CDE8-4D8D-868C-04B16A34D814}"/>
              </a:ext>
            </a:extLst>
          </p:cNvPr>
          <p:cNvSpPr/>
          <p:nvPr/>
        </p:nvSpPr>
        <p:spPr>
          <a:xfrm>
            <a:off x="7458272" y="3856285"/>
            <a:ext cx="1256875" cy="12568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1441EE23-B8EB-442A-8572-5A77F0EBDBA3}"/>
              </a:ext>
            </a:extLst>
          </p:cNvPr>
          <p:cNvSpPr/>
          <p:nvPr/>
        </p:nvSpPr>
        <p:spPr>
          <a:xfrm>
            <a:off x="7175147" y="1648289"/>
            <a:ext cx="1256875" cy="12568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楕円 27">
            <a:extLst>
              <a:ext uri="{FF2B5EF4-FFF2-40B4-BE49-F238E27FC236}">
                <a16:creationId xmlns:a16="http://schemas.microsoft.com/office/drawing/2014/main" id="{5DDE90DA-10A1-40B7-AD18-76BD41FEAD76}"/>
              </a:ext>
            </a:extLst>
          </p:cNvPr>
          <p:cNvSpPr/>
          <p:nvPr/>
        </p:nvSpPr>
        <p:spPr>
          <a:xfrm>
            <a:off x="1675723" y="3807065"/>
            <a:ext cx="1256875" cy="12568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6BFDFE9F-639D-4DF1-93D8-7188BEA59804}"/>
              </a:ext>
            </a:extLst>
          </p:cNvPr>
          <p:cNvSpPr/>
          <p:nvPr/>
        </p:nvSpPr>
        <p:spPr>
          <a:xfrm>
            <a:off x="5121001" y="2276727"/>
            <a:ext cx="1256875" cy="12568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AED9DBCF-634E-447D-B470-067183ECC6A0}"/>
              </a:ext>
            </a:extLst>
          </p:cNvPr>
          <p:cNvSpPr/>
          <p:nvPr/>
        </p:nvSpPr>
        <p:spPr>
          <a:xfrm>
            <a:off x="9381749" y="3133993"/>
            <a:ext cx="1256875" cy="12568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3D28512A-2936-48EE-A7C6-83AE99A46AB8}"/>
              </a:ext>
            </a:extLst>
          </p:cNvPr>
          <p:cNvSpPr/>
          <p:nvPr/>
        </p:nvSpPr>
        <p:spPr>
          <a:xfrm>
            <a:off x="5045704" y="68495"/>
            <a:ext cx="1256875" cy="12568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A8DA6E75-55A4-4F86-AA2C-CAF370B83D8F}"/>
              </a:ext>
            </a:extLst>
          </p:cNvPr>
          <p:cNvSpPr/>
          <p:nvPr/>
        </p:nvSpPr>
        <p:spPr>
          <a:xfrm>
            <a:off x="8596877" y="470731"/>
            <a:ext cx="1256875" cy="12568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AA77FFFC-4018-4FCD-A103-5B13CB3EBEFA}"/>
              </a:ext>
            </a:extLst>
          </p:cNvPr>
          <p:cNvSpPr/>
          <p:nvPr/>
        </p:nvSpPr>
        <p:spPr>
          <a:xfrm>
            <a:off x="10411243" y="1525723"/>
            <a:ext cx="1256875" cy="12568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CF29340F-6D95-4228-96A6-26F642464ED4}"/>
              </a:ext>
            </a:extLst>
          </p:cNvPr>
          <p:cNvSpPr/>
          <p:nvPr/>
        </p:nvSpPr>
        <p:spPr>
          <a:xfrm>
            <a:off x="4379081" y="5486900"/>
            <a:ext cx="1256875" cy="12568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A20B29E7-AEBB-4AB3-B22B-F856756D361F}"/>
              </a:ext>
            </a:extLst>
          </p:cNvPr>
          <p:cNvSpPr/>
          <p:nvPr/>
        </p:nvSpPr>
        <p:spPr>
          <a:xfrm>
            <a:off x="10390010" y="5158429"/>
            <a:ext cx="1256875" cy="12568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DDED7AAE-E9AB-4500-BDE8-45D52F035BBB}"/>
              </a:ext>
            </a:extLst>
          </p:cNvPr>
          <p:cNvSpPr txBox="1"/>
          <p:nvPr/>
        </p:nvSpPr>
        <p:spPr>
          <a:xfrm>
            <a:off x="10460033" y="5240674"/>
            <a:ext cx="14892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b="1" dirty="0"/>
              <a:t>2</a:t>
            </a:r>
            <a:r>
              <a:rPr kumimoji="1" lang="en-US" altLang="ja-JP" sz="7200" b="1" dirty="0"/>
              <a:t>2</a:t>
            </a:r>
            <a:endParaRPr kumimoji="1" lang="ja-JP" altLang="en-US" sz="7200" b="1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79B91844-EF73-4933-BB39-686F39285E6B}"/>
              </a:ext>
            </a:extLst>
          </p:cNvPr>
          <p:cNvSpPr txBox="1"/>
          <p:nvPr/>
        </p:nvSpPr>
        <p:spPr>
          <a:xfrm>
            <a:off x="189446" y="1111012"/>
            <a:ext cx="42704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３</a:t>
            </a:r>
            <a:r>
              <a:rPr kumimoji="1" lang="ja-JP" altLang="en-US" sz="4800" b="1" dirty="0"/>
              <a:t>の倍数は？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57D310C-6390-44CE-8B84-C2B5133FD87F}"/>
              </a:ext>
            </a:extLst>
          </p:cNvPr>
          <p:cNvSpPr/>
          <p:nvPr/>
        </p:nvSpPr>
        <p:spPr>
          <a:xfrm>
            <a:off x="3433182" y="3827583"/>
            <a:ext cx="1114516" cy="1020222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CE657765-9597-4664-B877-FEFFBBE78B00}"/>
              </a:ext>
            </a:extLst>
          </p:cNvPr>
          <p:cNvSpPr/>
          <p:nvPr/>
        </p:nvSpPr>
        <p:spPr>
          <a:xfrm>
            <a:off x="7561657" y="3974611"/>
            <a:ext cx="1114516" cy="1020222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5B994E23-F534-4873-8956-B30662C7AD0D}"/>
              </a:ext>
            </a:extLst>
          </p:cNvPr>
          <p:cNvSpPr/>
          <p:nvPr/>
        </p:nvSpPr>
        <p:spPr>
          <a:xfrm>
            <a:off x="817546" y="5284145"/>
            <a:ext cx="1114516" cy="1020222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4CB19C2D-1D68-41A3-AC7E-A4FDD7E0927F}"/>
              </a:ext>
            </a:extLst>
          </p:cNvPr>
          <p:cNvSpPr/>
          <p:nvPr/>
        </p:nvSpPr>
        <p:spPr>
          <a:xfrm>
            <a:off x="5218319" y="2408778"/>
            <a:ext cx="1114516" cy="1020222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7FFE4468-8CFA-47A5-BBC6-F7A07A9E9B79}"/>
              </a:ext>
            </a:extLst>
          </p:cNvPr>
          <p:cNvSpPr/>
          <p:nvPr/>
        </p:nvSpPr>
        <p:spPr>
          <a:xfrm>
            <a:off x="8797144" y="5566607"/>
            <a:ext cx="1114516" cy="1020222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8A693C1D-2C89-4F56-A4E5-821D8C97E586}"/>
              </a:ext>
            </a:extLst>
          </p:cNvPr>
          <p:cNvSpPr/>
          <p:nvPr/>
        </p:nvSpPr>
        <p:spPr>
          <a:xfrm>
            <a:off x="8698651" y="617330"/>
            <a:ext cx="1114516" cy="1020222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D4B97EF5-3197-4086-8FFC-74EDD8D4DF75}"/>
              </a:ext>
            </a:extLst>
          </p:cNvPr>
          <p:cNvSpPr/>
          <p:nvPr/>
        </p:nvSpPr>
        <p:spPr>
          <a:xfrm>
            <a:off x="1286733" y="2655802"/>
            <a:ext cx="1114516" cy="1020222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28A265C0-3B5B-4411-AA35-974BC7BF8D5C}"/>
              </a:ext>
            </a:extLst>
          </p:cNvPr>
          <p:cNvSpPr/>
          <p:nvPr/>
        </p:nvSpPr>
        <p:spPr>
          <a:xfrm>
            <a:off x="4459898" y="5567806"/>
            <a:ext cx="1114516" cy="1020222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37FD117F-CB5E-497F-81DF-11CBE0E3E515}"/>
              </a:ext>
            </a:extLst>
          </p:cNvPr>
          <p:cNvSpPr/>
          <p:nvPr/>
        </p:nvSpPr>
        <p:spPr>
          <a:xfrm>
            <a:off x="6896833" y="336950"/>
            <a:ext cx="1114516" cy="1020222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61C14737-1CFE-47B1-95DB-2D17E5CA08A2}"/>
              </a:ext>
            </a:extLst>
          </p:cNvPr>
          <p:cNvSpPr txBox="1"/>
          <p:nvPr/>
        </p:nvSpPr>
        <p:spPr>
          <a:xfrm>
            <a:off x="6844061" y="309130"/>
            <a:ext cx="1242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7200" b="1" dirty="0"/>
              <a:t>27</a:t>
            </a:r>
            <a:endParaRPr kumimoji="1" lang="ja-JP" altLang="en-US" sz="7200" b="1" dirty="0"/>
          </a:p>
        </p:txBody>
      </p:sp>
      <p:sp>
        <p:nvSpPr>
          <p:cNvPr id="48" name="楕円 47">
            <a:extLst>
              <a:ext uri="{FF2B5EF4-FFF2-40B4-BE49-F238E27FC236}">
                <a16:creationId xmlns:a16="http://schemas.microsoft.com/office/drawing/2014/main" id="{CB6E6D71-379A-47C4-BD63-A837C5E72D77}"/>
              </a:ext>
            </a:extLst>
          </p:cNvPr>
          <p:cNvSpPr/>
          <p:nvPr/>
        </p:nvSpPr>
        <p:spPr>
          <a:xfrm>
            <a:off x="3033319" y="71307"/>
            <a:ext cx="803936" cy="80393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56917E9D-638C-4EDD-943F-99F0FF72312A}"/>
              </a:ext>
            </a:extLst>
          </p:cNvPr>
          <p:cNvSpPr/>
          <p:nvPr/>
        </p:nvSpPr>
        <p:spPr>
          <a:xfrm>
            <a:off x="3304193" y="1171513"/>
            <a:ext cx="673918" cy="616901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8557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7" grpId="0"/>
      <p:bldP spid="3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8" grpId="0" animBg="1"/>
      <p:bldP spid="5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507476B-22C5-402D-9C1D-DDE26B6B611D}"/>
              </a:ext>
            </a:extLst>
          </p:cNvPr>
          <p:cNvSpPr txBox="1"/>
          <p:nvPr/>
        </p:nvSpPr>
        <p:spPr>
          <a:xfrm>
            <a:off x="69291" y="97636"/>
            <a:ext cx="36445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2</a:t>
            </a:r>
            <a:r>
              <a:rPr kumimoji="1" lang="ja-JP" altLang="en-US" sz="4800" b="1" dirty="0"/>
              <a:t>の倍数は？</a:t>
            </a:r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6BB329F0-B84C-48CA-AF72-9344E386B009}"/>
              </a:ext>
            </a:extLst>
          </p:cNvPr>
          <p:cNvSpPr/>
          <p:nvPr/>
        </p:nvSpPr>
        <p:spPr>
          <a:xfrm>
            <a:off x="2871314" y="87560"/>
            <a:ext cx="830997" cy="83099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79B91844-EF73-4933-BB39-686F39285E6B}"/>
              </a:ext>
            </a:extLst>
          </p:cNvPr>
          <p:cNvSpPr txBox="1"/>
          <p:nvPr/>
        </p:nvSpPr>
        <p:spPr>
          <a:xfrm>
            <a:off x="7434023" y="69529"/>
            <a:ext cx="42704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３</a:t>
            </a:r>
            <a:r>
              <a:rPr kumimoji="1" lang="ja-JP" altLang="en-US" sz="4800" b="1" dirty="0"/>
              <a:t>の倍数は？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57D310C-6390-44CE-8B84-C2B5133FD87F}"/>
              </a:ext>
            </a:extLst>
          </p:cNvPr>
          <p:cNvSpPr/>
          <p:nvPr/>
        </p:nvSpPr>
        <p:spPr>
          <a:xfrm>
            <a:off x="10570758" y="132755"/>
            <a:ext cx="699282" cy="640119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1D67B9A-5748-4E5E-8C5F-FE878D5FD2B7}"/>
              </a:ext>
            </a:extLst>
          </p:cNvPr>
          <p:cNvSpPr txBox="1"/>
          <p:nvPr/>
        </p:nvSpPr>
        <p:spPr>
          <a:xfrm>
            <a:off x="586871" y="1131303"/>
            <a:ext cx="537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1</a:t>
            </a:r>
            <a:endParaRPr kumimoji="1" lang="ja-JP" altLang="en-US" sz="48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7259BC8-3C3F-4288-BBD5-324053CCDD3A}"/>
              </a:ext>
            </a:extLst>
          </p:cNvPr>
          <p:cNvSpPr txBox="1"/>
          <p:nvPr/>
        </p:nvSpPr>
        <p:spPr>
          <a:xfrm>
            <a:off x="2524309" y="1131303"/>
            <a:ext cx="537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3</a:t>
            </a:r>
            <a:endParaRPr kumimoji="1" lang="ja-JP" altLang="en-US" sz="48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4176A08-6950-428D-8B41-776A5621D0CA}"/>
              </a:ext>
            </a:extLst>
          </p:cNvPr>
          <p:cNvSpPr txBox="1"/>
          <p:nvPr/>
        </p:nvSpPr>
        <p:spPr>
          <a:xfrm>
            <a:off x="1581967" y="1131303"/>
            <a:ext cx="537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2</a:t>
            </a:r>
            <a:endParaRPr kumimoji="1" lang="ja-JP" altLang="en-US" sz="480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402DEB5-0582-466A-8264-F2009352A249}"/>
              </a:ext>
            </a:extLst>
          </p:cNvPr>
          <p:cNvSpPr txBox="1"/>
          <p:nvPr/>
        </p:nvSpPr>
        <p:spPr>
          <a:xfrm>
            <a:off x="6317112" y="1184478"/>
            <a:ext cx="537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7</a:t>
            </a:r>
            <a:endParaRPr kumimoji="1" lang="ja-JP" altLang="en-US" sz="4800" b="1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B649F867-F8CC-4BFB-A8C2-2AB44296F884}"/>
              </a:ext>
            </a:extLst>
          </p:cNvPr>
          <p:cNvSpPr txBox="1"/>
          <p:nvPr/>
        </p:nvSpPr>
        <p:spPr>
          <a:xfrm>
            <a:off x="3440278" y="1131303"/>
            <a:ext cx="537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4</a:t>
            </a:r>
            <a:endParaRPr kumimoji="1" lang="ja-JP" altLang="en-US" sz="4800" b="1" dirty="0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BA959837-8069-4144-AC6E-68D192C7C055}"/>
              </a:ext>
            </a:extLst>
          </p:cNvPr>
          <p:cNvSpPr txBox="1"/>
          <p:nvPr/>
        </p:nvSpPr>
        <p:spPr>
          <a:xfrm>
            <a:off x="10840284" y="1131303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12</a:t>
            </a:r>
            <a:endParaRPr kumimoji="1" lang="ja-JP" altLang="en-US" sz="4800" b="1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22914A80-3A16-4434-82BA-0043658B08F3}"/>
              </a:ext>
            </a:extLst>
          </p:cNvPr>
          <p:cNvSpPr txBox="1"/>
          <p:nvPr/>
        </p:nvSpPr>
        <p:spPr>
          <a:xfrm>
            <a:off x="9851306" y="1184479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11</a:t>
            </a:r>
            <a:endParaRPr kumimoji="1" lang="ja-JP" altLang="en-US" sz="4800" b="1" dirty="0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C505F3D-6B8D-49C2-9404-0BFE8FDC8CAD}"/>
              </a:ext>
            </a:extLst>
          </p:cNvPr>
          <p:cNvSpPr txBox="1"/>
          <p:nvPr/>
        </p:nvSpPr>
        <p:spPr>
          <a:xfrm>
            <a:off x="8936081" y="1131303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10</a:t>
            </a:r>
            <a:endParaRPr kumimoji="1" lang="ja-JP" altLang="en-US" sz="4800" b="1" dirty="0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6844CC9D-2FF4-4E46-A4C1-9BD2BDCC865D}"/>
              </a:ext>
            </a:extLst>
          </p:cNvPr>
          <p:cNvSpPr txBox="1"/>
          <p:nvPr/>
        </p:nvSpPr>
        <p:spPr>
          <a:xfrm>
            <a:off x="8108749" y="1131303"/>
            <a:ext cx="537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9</a:t>
            </a:r>
            <a:endParaRPr kumimoji="1" lang="ja-JP" altLang="en-US" sz="4800" b="1" dirty="0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3E1A3A62-5CCE-4F7E-BA39-165F56568E2C}"/>
              </a:ext>
            </a:extLst>
          </p:cNvPr>
          <p:cNvSpPr txBox="1"/>
          <p:nvPr/>
        </p:nvSpPr>
        <p:spPr>
          <a:xfrm>
            <a:off x="7148109" y="1131303"/>
            <a:ext cx="537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8</a:t>
            </a:r>
            <a:endParaRPr kumimoji="1" lang="ja-JP" altLang="en-US" sz="4800" b="1" dirty="0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7C910768-754D-4D70-9307-60603B0938DA}"/>
              </a:ext>
            </a:extLst>
          </p:cNvPr>
          <p:cNvSpPr txBox="1"/>
          <p:nvPr/>
        </p:nvSpPr>
        <p:spPr>
          <a:xfrm>
            <a:off x="5289797" y="1131303"/>
            <a:ext cx="537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6</a:t>
            </a:r>
            <a:endParaRPr kumimoji="1" lang="ja-JP" altLang="en-US" sz="4800" b="1" dirty="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51F1A083-540B-4A29-BAED-B4A782AF3B86}"/>
              </a:ext>
            </a:extLst>
          </p:cNvPr>
          <p:cNvSpPr txBox="1"/>
          <p:nvPr/>
        </p:nvSpPr>
        <p:spPr>
          <a:xfrm>
            <a:off x="4365037" y="1131303"/>
            <a:ext cx="537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5</a:t>
            </a:r>
            <a:endParaRPr kumimoji="1" lang="ja-JP" altLang="en-US" sz="4800" b="1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5E949ACD-384C-443D-B824-1D39062B6862}"/>
              </a:ext>
            </a:extLst>
          </p:cNvPr>
          <p:cNvSpPr txBox="1"/>
          <p:nvPr/>
        </p:nvSpPr>
        <p:spPr>
          <a:xfrm>
            <a:off x="398334" y="2588921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13</a:t>
            </a:r>
            <a:endParaRPr kumimoji="1" lang="ja-JP" altLang="en-US" sz="4800" b="1" dirty="0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E9E8BA1-472E-497D-8C15-1CBB6557EAC5}"/>
              </a:ext>
            </a:extLst>
          </p:cNvPr>
          <p:cNvSpPr txBox="1"/>
          <p:nvPr/>
        </p:nvSpPr>
        <p:spPr>
          <a:xfrm>
            <a:off x="2299912" y="2588921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15</a:t>
            </a:r>
            <a:endParaRPr kumimoji="1" lang="ja-JP" altLang="en-US" sz="4800" b="1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B4DE603C-7AA8-40BF-9BB3-4B93F6AB3784}"/>
              </a:ext>
            </a:extLst>
          </p:cNvPr>
          <p:cNvSpPr txBox="1"/>
          <p:nvPr/>
        </p:nvSpPr>
        <p:spPr>
          <a:xfrm>
            <a:off x="1349123" y="2588921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14</a:t>
            </a:r>
            <a:endParaRPr kumimoji="1" lang="ja-JP" altLang="en-US" sz="4800" b="1" dirty="0"/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66695F7D-3BE5-4D56-8482-6BAC69A42763}"/>
              </a:ext>
            </a:extLst>
          </p:cNvPr>
          <p:cNvSpPr txBox="1"/>
          <p:nvPr/>
        </p:nvSpPr>
        <p:spPr>
          <a:xfrm>
            <a:off x="6103068" y="2588921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19</a:t>
            </a:r>
            <a:endParaRPr kumimoji="1" lang="ja-JP" altLang="en-US" sz="4800" b="1" dirty="0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9D56443C-A570-45AA-AD5B-F4880910D4BB}"/>
              </a:ext>
            </a:extLst>
          </p:cNvPr>
          <p:cNvSpPr txBox="1"/>
          <p:nvPr/>
        </p:nvSpPr>
        <p:spPr>
          <a:xfrm>
            <a:off x="3250701" y="2588921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16</a:t>
            </a:r>
            <a:endParaRPr kumimoji="1" lang="ja-JP" altLang="en-US" sz="4800" b="1" dirty="0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EF4896D5-8BFB-493D-8360-AF4949214D8D}"/>
              </a:ext>
            </a:extLst>
          </p:cNvPr>
          <p:cNvSpPr txBox="1"/>
          <p:nvPr/>
        </p:nvSpPr>
        <p:spPr>
          <a:xfrm>
            <a:off x="10857013" y="2588920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24</a:t>
            </a:r>
            <a:endParaRPr kumimoji="1" lang="ja-JP" altLang="en-US" sz="4800" b="1" dirty="0"/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E64D910A-77D8-48CB-9CF3-61DFB4EF49F0}"/>
              </a:ext>
            </a:extLst>
          </p:cNvPr>
          <p:cNvSpPr txBox="1"/>
          <p:nvPr/>
        </p:nvSpPr>
        <p:spPr>
          <a:xfrm>
            <a:off x="9906224" y="2588921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23</a:t>
            </a:r>
            <a:endParaRPr kumimoji="1" lang="ja-JP" altLang="en-US" sz="4800" b="1" dirty="0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53DC9412-3447-41CD-AFF8-E1C1BEAF2D31}"/>
              </a:ext>
            </a:extLst>
          </p:cNvPr>
          <p:cNvSpPr txBox="1"/>
          <p:nvPr/>
        </p:nvSpPr>
        <p:spPr>
          <a:xfrm>
            <a:off x="8955435" y="2588921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22</a:t>
            </a:r>
            <a:endParaRPr kumimoji="1" lang="ja-JP" altLang="en-US" sz="4800" b="1" dirty="0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153521AA-6764-43D2-866C-216E7F2DF6A5}"/>
              </a:ext>
            </a:extLst>
          </p:cNvPr>
          <p:cNvSpPr txBox="1"/>
          <p:nvPr/>
        </p:nvSpPr>
        <p:spPr>
          <a:xfrm>
            <a:off x="8004646" y="2588921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21</a:t>
            </a:r>
            <a:endParaRPr kumimoji="1" lang="ja-JP" altLang="en-US" sz="4800" b="1" dirty="0"/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7A2FF4CB-238E-46E4-A17D-B59C1EAB56BB}"/>
              </a:ext>
            </a:extLst>
          </p:cNvPr>
          <p:cNvSpPr txBox="1"/>
          <p:nvPr/>
        </p:nvSpPr>
        <p:spPr>
          <a:xfrm>
            <a:off x="7053857" y="2588921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20</a:t>
            </a:r>
            <a:endParaRPr kumimoji="1" lang="ja-JP" altLang="en-US" sz="4800" b="1" dirty="0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1B7B0729-198E-44C0-91B9-78E1F3FCCF46}"/>
              </a:ext>
            </a:extLst>
          </p:cNvPr>
          <p:cNvSpPr txBox="1"/>
          <p:nvPr/>
        </p:nvSpPr>
        <p:spPr>
          <a:xfrm>
            <a:off x="5152279" y="2588921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18</a:t>
            </a:r>
            <a:endParaRPr kumimoji="1" lang="ja-JP" altLang="en-US" sz="4800" b="1" dirty="0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8C7F24A4-2217-4DC3-A4BC-3D7736AD0C5A}"/>
              </a:ext>
            </a:extLst>
          </p:cNvPr>
          <p:cNvSpPr txBox="1"/>
          <p:nvPr/>
        </p:nvSpPr>
        <p:spPr>
          <a:xfrm>
            <a:off x="4201490" y="2588921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17</a:t>
            </a:r>
            <a:endParaRPr kumimoji="1" lang="ja-JP" altLang="en-US" sz="4800" b="1" dirty="0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0DA26191-3126-4F6F-A319-8F2585FAEDCD}"/>
              </a:ext>
            </a:extLst>
          </p:cNvPr>
          <p:cNvSpPr txBox="1"/>
          <p:nvPr/>
        </p:nvSpPr>
        <p:spPr>
          <a:xfrm>
            <a:off x="421667" y="4122857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25</a:t>
            </a:r>
            <a:endParaRPr kumimoji="1" lang="ja-JP" altLang="en-US" sz="4800" b="1" dirty="0"/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085447E9-A268-476D-8AA4-299415F0A8ED}"/>
              </a:ext>
            </a:extLst>
          </p:cNvPr>
          <p:cNvSpPr txBox="1"/>
          <p:nvPr/>
        </p:nvSpPr>
        <p:spPr>
          <a:xfrm>
            <a:off x="2323245" y="4122857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27</a:t>
            </a:r>
            <a:endParaRPr kumimoji="1" lang="ja-JP" altLang="en-US" sz="4800" b="1" dirty="0"/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B19F8546-4FA6-4D92-8E57-CA5011FCC4AC}"/>
              </a:ext>
            </a:extLst>
          </p:cNvPr>
          <p:cNvSpPr txBox="1"/>
          <p:nvPr/>
        </p:nvSpPr>
        <p:spPr>
          <a:xfrm>
            <a:off x="1372456" y="4122857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26</a:t>
            </a:r>
            <a:endParaRPr kumimoji="1" lang="ja-JP" altLang="en-US" sz="4800" b="1" dirty="0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912EB114-ACD2-442E-9534-F5E869C0A2D7}"/>
              </a:ext>
            </a:extLst>
          </p:cNvPr>
          <p:cNvSpPr txBox="1"/>
          <p:nvPr/>
        </p:nvSpPr>
        <p:spPr>
          <a:xfrm>
            <a:off x="6126401" y="4122857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31</a:t>
            </a:r>
            <a:endParaRPr kumimoji="1" lang="ja-JP" altLang="en-US" sz="4800" b="1" dirty="0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9A9E1101-8425-48D3-AA83-43B45662C24A}"/>
              </a:ext>
            </a:extLst>
          </p:cNvPr>
          <p:cNvSpPr txBox="1"/>
          <p:nvPr/>
        </p:nvSpPr>
        <p:spPr>
          <a:xfrm>
            <a:off x="3274034" y="4122857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28</a:t>
            </a:r>
            <a:endParaRPr kumimoji="1" lang="ja-JP" altLang="en-US" sz="4800" b="1" dirty="0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92A61BAE-51D0-423B-8D76-61F7CEAFA372}"/>
              </a:ext>
            </a:extLst>
          </p:cNvPr>
          <p:cNvSpPr txBox="1"/>
          <p:nvPr/>
        </p:nvSpPr>
        <p:spPr>
          <a:xfrm>
            <a:off x="10880346" y="4122856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36</a:t>
            </a:r>
            <a:endParaRPr kumimoji="1" lang="ja-JP" altLang="en-US" sz="4800" b="1" dirty="0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4316E175-3ED4-4A09-8547-CEF6AD6D9379}"/>
              </a:ext>
            </a:extLst>
          </p:cNvPr>
          <p:cNvSpPr txBox="1"/>
          <p:nvPr/>
        </p:nvSpPr>
        <p:spPr>
          <a:xfrm>
            <a:off x="9929557" y="4122857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35</a:t>
            </a:r>
            <a:endParaRPr kumimoji="1" lang="ja-JP" altLang="en-US" sz="4800" b="1" dirty="0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79BC044D-9C54-4BB0-9612-BB504FCCCC62}"/>
              </a:ext>
            </a:extLst>
          </p:cNvPr>
          <p:cNvSpPr txBox="1"/>
          <p:nvPr/>
        </p:nvSpPr>
        <p:spPr>
          <a:xfrm>
            <a:off x="8978768" y="4122857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34</a:t>
            </a:r>
            <a:endParaRPr kumimoji="1" lang="ja-JP" altLang="en-US" sz="4800" b="1" dirty="0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12C844D7-9F9A-485C-AE43-6FA822C8840C}"/>
              </a:ext>
            </a:extLst>
          </p:cNvPr>
          <p:cNvSpPr txBox="1"/>
          <p:nvPr/>
        </p:nvSpPr>
        <p:spPr>
          <a:xfrm>
            <a:off x="8027979" y="4122857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33</a:t>
            </a:r>
            <a:endParaRPr kumimoji="1" lang="ja-JP" altLang="en-US" sz="4800" b="1" dirty="0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D2898EAC-8DB4-4569-8161-469BC9A8D1C5}"/>
              </a:ext>
            </a:extLst>
          </p:cNvPr>
          <p:cNvSpPr txBox="1"/>
          <p:nvPr/>
        </p:nvSpPr>
        <p:spPr>
          <a:xfrm>
            <a:off x="7077190" y="4122857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32</a:t>
            </a:r>
            <a:endParaRPr kumimoji="1" lang="ja-JP" altLang="en-US" sz="4800" b="1" dirty="0"/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6BA1F314-D91A-4381-8922-AC36B8EA227A}"/>
              </a:ext>
            </a:extLst>
          </p:cNvPr>
          <p:cNvSpPr txBox="1"/>
          <p:nvPr/>
        </p:nvSpPr>
        <p:spPr>
          <a:xfrm>
            <a:off x="5175612" y="4122857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30</a:t>
            </a:r>
            <a:endParaRPr kumimoji="1" lang="ja-JP" altLang="en-US" sz="4800" b="1" dirty="0"/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9652359B-6292-4CBA-91BA-9C69C1EADD1A}"/>
              </a:ext>
            </a:extLst>
          </p:cNvPr>
          <p:cNvSpPr txBox="1"/>
          <p:nvPr/>
        </p:nvSpPr>
        <p:spPr>
          <a:xfrm>
            <a:off x="4224823" y="4122857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29</a:t>
            </a:r>
            <a:endParaRPr kumimoji="1" lang="ja-JP" altLang="en-US" sz="4800" b="1" dirty="0"/>
          </a:p>
        </p:txBody>
      </p:sp>
      <p:sp>
        <p:nvSpPr>
          <p:cNvPr id="80" name="楕円 79">
            <a:extLst>
              <a:ext uri="{FF2B5EF4-FFF2-40B4-BE49-F238E27FC236}">
                <a16:creationId xmlns:a16="http://schemas.microsoft.com/office/drawing/2014/main" id="{D475CB37-8725-4D46-8056-F92EB4AAC2E0}"/>
              </a:ext>
            </a:extLst>
          </p:cNvPr>
          <p:cNvSpPr/>
          <p:nvPr/>
        </p:nvSpPr>
        <p:spPr>
          <a:xfrm>
            <a:off x="8969410" y="1105388"/>
            <a:ext cx="830997" cy="83099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楕円 80">
            <a:extLst>
              <a:ext uri="{FF2B5EF4-FFF2-40B4-BE49-F238E27FC236}">
                <a16:creationId xmlns:a16="http://schemas.microsoft.com/office/drawing/2014/main" id="{A026A265-1604-4B87-89C2-0D3C4A35EE00}"/>
              </a:ext>
            </a:extLst>
          </p:cNvPr>
          <p:cNvSpPr/>
          <p:nvPr/>
        </p:nvSpPr>
        <p:spPr>
          <a:xfrm>
            <a:off x="7008202" y="1105387"/>
            <a:ext cx="830997" cy="83099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楕円 81">
            <a:extLst>
              <a:ext uri="{FF2B5EF4-FFF2-40B4-BE49-F238E27FC236}">
                <a16:creationId xmlns:a16="http://schemas.microsoft.com/office/drawing/2014/main" id="{89F43815-1F33-4F0F-B372-51898D26F1D7}"/>
              </a:ext>
            </a:extLst>
          </p:cNvPr>
          <p:cNvSpPr/>
          <p:nvPr/>
        </p:nvSpPr>
        <p:spPr>
          <a:xfrm>
            <a:off x="5169363" y="1091023"/>
            <a:ext cx="830997" cy="83099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楕円 82">
            <a:extLst>
              <a:ext uri="{FF2B5EF4-FFF2-40B4-BE49-F238E27FC236}">
                <a16:creationId xmlns:a16="http://schemas.microsoft.com/office/drawing/2014/main" id="{FCD5E52F-9B6B-4A11-9C6F-6ACB36A2B547}"/>
              </a:ext>
            </a:extLst>
          </p:cNvPr>
          <p:cNvSpPr/>
          <p:nvPr/>
        </p:nvSpPr>
        <p:spPr>
          <a:xfrm>
            <a:off x="3309551" y="1090071"/>
            <a:ext cx="830997" cy="83099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楕円 83">
            <a:extLst>
              <a:ext uri="{FF2B5EF4-FFF2-40B4-BE49-F238E27FC236}">
                <a16:creationId xmlns:a16="http://schemas.microsoft.com/office/drawing/2014/main" id="{7B3E916F-7E6D-48F8-87DA-D4A14BBCFC1F}"/>
              </a:ext>
            </a:extLst>
          </p:cNvPr>
          <p:cNvSpPr/>
          <p:nvPr/>
        </p:nvSpPr>
        <p:spPr>
          <a:xfrm>
            <a:off x="1420204" y="1096216"/>
            <a:ext cx="830997" cy="83099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楕円 84">
            <a:extLst>
              <a:ext uri="{FF2B5EF4-FFF2-40B4-BE49-F238E27FC236}">
                <a16:creationId xmlns:a16="http://schemas.microsoft.com/office/drawing/2014/main" id="{7E5A3DE0-1D64-4950-8E55-D53A87677116}"/>
              </a:ext>
            </a:extLst>
          </p:cNvPr>
          <p:cNvSpPr/>
          <p:nvPr/>
        </p:nvSpPr>
        <p:spPr>
          <a:xfrm>
            <a:off x="10899274" y="1105091"/>
            <a:ext cx="830997" cy="83099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楕円 86">
            <a:extLst>
              <a:ext uri="{FF2B5EF4-FFF2-40B4-BE49-F238E27FC236}">
                <a16:creationId xmlns:a16="http://schemas.microsoft.com/office/drawing/2014/main" id="{536E2CB7-40FA-4F7F-B805-09318E1E9B41}"/>
              </a:ext>
            </a:extLst>
          </p:cNvPr>
          <p:cNvSpPr/>
          <p:nvPr/>
        </p:nvSpPr>
        <p:spPr>
          <a:xfrm>
            <a:off x="7076242" y="2547595"/>
            <a:ext cx="830997" cy="83099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楕円 87">
            <a:extLst>
              <a:ext uri="{FF2B5EF4-FFF2-40B4-BE49-F238E27FC236}">
                <a16:creationId xmlns:a16="http://schemas.microsoft.com/office/drawing/2014/main" id="{AD772D72-4C87-4D69-9807-46B2FF630FDD}"/>
              </a:ext>
            </a:extLst>
          </p:cNvPr>
          <p:cNvSpPr/>
          <p:nvPr/>
        </p:nvSpPr>
        <p:spPr>
          <a:xfrm>
            <a:off x="5168951" y="2532575"/>
            <a:ext cx="830997" cy="83099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楕円 88">
            <a:extLst>
              <a:ext uri="{FF2B5EF4-FFF2-40B4-BE49-F238E27FC236}">
                <a16:creationId xmlns:a16="http://schemas.microsoft.com/office/drawing/2014/main" id="{755811B0-26D0-4567-82E0-FE63EFE9870A}"/>
              </a:ext>
            </a:extLst>
          </p:cNvPr>
          <p:cNvSpPr/>
          <p:nvPr/>
        </p:nvSpPr>
        <p:spPr>
          <a:xfrm>
            <a:off x="3265448" y="2532575"/>
            <a:ext cx="830997" cy="83099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楕円 89">
            <a:extLst>
              <a:ext uri="{FF2B5EF4-FFF2-40B4-BE49-F238E27FC236}">
                <a16:creationId xmlns:a16="http://schemas.microsoft.com/office/drawing/2014/main" id="{C1FB6894-B880-42B4-991A-F8A7A5EF0E4B}"/>
              </a:ext>
            </a:extLst>
          </p:cNvPr>
          <p:cNvSpPr/>
          <p:nvPr/>
        </p:nvSpPr>
        <p:spPr>
          <a:xfrm>
            <a:off x="1366437" y="2538720"/>
            <a:ext cx="830997" cy="83099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楕円 90">
            <a:extLst>
              <a:ext uri="{FF2B5EF4-FFF2-40B4-BE49-F238E27FC236}">
                <a16:creationId xmlns:a16="http://schemas.microsoft.com/office/drawing/2014/main" id="{2D714A87-7BDA-4589-AE90-E00D1F43BF56}"/>
              </a:ext>
            </a:extLst>
          </p:cNvPr>
          <p:cNvSpPr/>
          <p:nvPr/>
        </p:nvSpPr>
        <p:spPr>
          <a:xfrm>
            <a:off x="10924638" y="2547595"/>
            <a:ext cx="830997" cy="83099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楕円 91">
            <a:extLst>
              <a:ext uri="{FF2B5EF4-FFF2-40B4-BE49-F238E27FC236}">
                <a16:creationId xmlns:a16="http://schemas.microsoft.com/office/drawing/2014/main" id="{B2491420-2E95-420E-92D2-B576789E41AC}"/>
              </a:ext>
            </a:extLst>
          </p:cNvPr>
          <p:cNvSpPr/>
          <p:nvPr/>
        </p:nvSpPr>
        <p:spPr>
          <a:xfrm>
            <a:off x="8984929" y="2499626"/>
            <a:ext cx="830997" cy="83099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楕円 92">
            <a:extLst>
              <a:ext uri="{FF2B5EF4-FFF2-40B4-BE49-F238E27FC236}">
                <a16:creationId xmlns:a16="http://schemas.microsoft.com/office/drawing/2014/main" id="{72BABE25-8ACA-4431-A4DD-913210A755BC}"/>
              </a:ext>
            </a:extLst>
          </p:cNvPr>
          <p:cNvSpPr/>
          <p:nvPr/>
        </p:nvSpPr>
        <p:spPr>
          <a:xfrm>
            <a:off x="7090940" y="4085113"/>
            <a:ext cx="830997" cy="83099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楕円 93">
            <a:extLst>
              <a:ext uri="{FF2B5EF4-FFF2-40B4-BE49-F238E27FC236}">
                <a16:creationId xmlns:a16="http://schemas.microsoft.com/office/drawing/2014/main" id="{1F29A07A-4F3D-4F27-949D-DE1F0175DC2A}"/>
              </a:ext>
            </a:extLst>
          </p:cNvPr>
          <p:cNvSpPr/>
          <p:nvPr/>
        </p:nvSpPr>
        <p:spPr>
          <a:xfrm>
            <a:off x="5183649" y="4070093"/>
            <a:ext cx="830997" cy="83099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楕円 94">
            <a:extLst>
              <a:ext uri="{FF2B5EF4-FFF2-40B4-BE49-F238E27FC236}">
                <a16:creationId xmlns:a16="http://schemas.microsoft.com/office/drawing/2014/main" id="{F8C74D07-AEF2-403A-9B75-F0EBEA883C4C}"/>
              </a:ext>
            </a:extLst>
          </p:cNvPr>
          <p:cNvSpPr/>
          <p:nvPr/>
        </p:nvSpPr>
        <p:spPr>
          <a:xfrm>
            <a:off x="3280146" y="4070093"/>
            <a:ext cx="830997" cy="83099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楕円 95">
            <a:extLst>
              <a:ext uri="{FF2B5EF4-FFF2-40B4-BE49-F238E27FC236}">
                <a16:creationId xmlns:a16="http://schemas.microsoft.com/office/drawing/2014/main" id="{0DE814FD-31ED-4CE3-909E-5D0D3BF74BB1}"/>
              </a:ext>
            </a:extLst>
          </p:cNvPr>
          <p:cNvSpPr/>
          <p:nvPr/>
        </p:nvSpPr>
        <p:spPr>
          <a:xfrm>
            <a:off x="1381135" y="4076238"/>
            <a:ext cx="830997" cy="83099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楕円 96">
            <a:extLst>
              <a:ext uri="{FF2B5EF4-FFF2-40B4-BE49-F238E27FC236}">
                <a16:creationId xmlns:a16="http://schemas.microsoft.com/office/drawing/2014/main" id="{4968CE9E-6E0D-42CE-9509-837F1C4FB441}"/>
              </a:ext>
            </a:extLst>
          </p:cNvPr>
          <p:cNvSpPr/>
          <p:nvPr/>
        </p:nvSpPr>
        <p:spPr>
          <a:xfrm>
            <a:off x="10939336" y="4085113"/>
            <a:ext cx="830997" cy="83099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楕円 97">
            <a:extLst>
              <a:ext uri="{FF2B5EF4-FFF2-40B4-BE49-F238E27FC236}">
                <a16:creationId xmlns:a16="http://schemas.microsoft.com/office/drawing/2014/main" id="{B88BE65B-AC82-43FD-9AC5-159219467FAF}"/>
              </a:ext>
            </a:extLst>
          </p:cNvPr>
          <p:cNvSpPr/>
          <p:nvPr/>
        </p:nvSpPr>
        <p:spPr>
          <a:xfrm>
            <a:off x="8999627" y="4037144"/>
            <a:ext cx="830997" cy="83099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正方形/長方形 98">
            <a:extLst>
              <a:ext uri="{FF2B5EF4-FFF2-40B4-BE49-F238E27FC236}">
                <a16:creationId xmlns:a16="http://schemas.microsoft.com/office/drawing/2014/main" id="{2FDF873E-A5AC-4227-9C6C-F59BF7DDCBB0}"/>
              </a:ext>
            </a:extLst>
          </p:cNvPr>
          <p:cNvSpPr/>
          <p:nvPr/>
        </p:nvSpPr>
        <p:spPr>
          <a:xfrm>
            <a:off x="2425606" y="1200529"/>
            <a:ext cx="699282" cy="640119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D4D46C0D-0D85-401D-A4AA-5EA696C7BAF4}"/>
              </a:ext>
            </a:extLst>
          </p:cNvPr>
          <p:cNvSpPr/>
          <p:nvPr/>
        </p:nvSpPr>
        <p:spPr>
          <a:xfrm>
            <a:off x="5235220" y="1185509"/>
            <a:ext cx="699282" cy="640119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408298FB-4731-461C-9B11-D232B8647885}"/>
              </a:ext>
            </a:extLst>
          </p:cNvPr>
          <p:cNvSpPr/>
          <p:nvPr/>
        </p:nvSpPr>
        <p:spPr>
          <a:xfrm>
            <a:off x="8046714" y="1187967"/>
            <a:ext cx="699282" cy="640119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正方形/長方形 101">
            <a:extLst>
              <a:ext uri="{FF2B5EF4-FFF2-40B4-BE49-F238E27FC236}">
                <a16:creationId xmlns:a16="http://schemas.microsoft.com/office/drawing/2014/main" id="{B4042C94-1A51-443C-B160-4D935ABF0BA2}"/>
              </a:ext>
            </a:extLst>
          </p:cNvPr>
          <p:cNvSpPr/>
          <p:nvPr/>
        </p:nvSpPr>
        <p:spPr>
          <a:xfrm>
            <a:off x="10956431" y="1185508"/>
            <a:ext cx="699282" cy="640119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7E626568-A52C-4BFF-9BB6-7ABF2C74A73C}"/>
              </a:ext>
            </a:extLst>
          </p:cNvPr>
          <p:cNvSpPr/>
          <p:nvPr/>
        </p:nvSpPr>
        <p:spPr>
          <a:xfrm>
            <a:off x="2401676" y="2656338"/>
            <a:ext cx="699282" cy="640119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" name="正方形/長方形 103">
            <a:extLst>
              <a:ext uri="{FF2B5EF4-FFF2-40B4-BE49-F238E27FC236}">
                <a16:creationId xmlns:a16="http://schemas.microsoft.com/office/drawing/2014/main" id="{820456CE-8039-492C-8528-A344DB0F1812}"/>
              </a:ext>
            </a:extLst>
          </p:cNvPr>
          <p:cNvSpPr/>
          <p:nvPr/>
        </p:nvSpPr>
        <p:spPr>
          <a:xfrm>
            <a:off x="5268790" y="2645803"/>
            <a:ext cx="699282" cy="640119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5" name="正方形/長方形 104">
            <a:extLst>
              <a:ext uri="{FF2B5EF4-FFF2-40B4-BE49-F238E27FC236}">
                <a16:creationId xmlns:a16="http://schemas.microsoft.com/office/drawing/2014/main" id="{239CDA86-BF25-495E-9CDE-1568789DDD2A}"/>
              </a:ext>
            </a:extLst>
          </p:cNvPr>
          <p:cNvSpPr/>
          <p:nvPr/>
        </p:nvSpPr>
        <p:spPr>
          <a:xfrm>
            <a:off x="8066186" y="2648509"/>
            <a:ext cx="699282" cy="640119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正方形/長方形 105">
            <a:extLst>
              <a:ext uri="{FF2B5EF4-FFF2-40B4-BE49-F238E27FC236}">
                <a16:creationId xmlns:a16="http://schemas.microsoft.com/office/drawing/2014/main" id="{7F82EE87-B62C-40D1-A076-B89339B1223E}"/>
              </a:ext>
            </a:extLst>
          </p:cNvPr>
          <p:cNvSpPr/>
          <p:nvPr/>
        </p:nvSpPr>
        <p:spPr>
          <a:xfrm>
            <a:off x="11005193" y="2629073"/>
            <a:ext cx="699282" cy="640119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" name="正方形/長方形 111">
            <a:extLst>
              <a:ext uri="{FF2B5EF4-FFF2-40B4-BE49-F238E27FC236}">
                <a16:creationId xmlns:a16="http://schemas.microsoft.com/office/drawing/2014/main" id="{9AFE1C77-6C63-472C-82F5-9D087F5EC249}"/>
              </a:ext>
            </a:extLst>
          </p:cNvPr>
          <p:cNvSpPr/>
          <p:nvPr/>
        </p:nvSpPr>
        <p:spPr>
          <a:xfrm>
            <a:off x="2411103" y="4180752"/>
            <a:ext cx="699282" cy="640119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" name="正方形/長方形 112">
            <a:extLst>
              <a:ext uri="{FF2B5EF4-FFF2-40B4-BE49-F238E27FC236}">
                <a16:creationId xmlns:a16="http://schemas.microsoft.com/office/drawing/2014/main" id="{43415F43-C30E-4544-B9AA-AF118856121C}"/>
              </a:ext>
            </a:extLst>
          </p:cNvPr>
          <p:cNvSpPr/>
          <p:nvPr/>
        </p:nvSpPr>
        <p:spPr>
          <a:xfrm>
            <a:off x="5278217" y="4170217"/>
            <a:ext cx="699282" cy="640119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正方形/長方形 113">
            <a:extLst>
              <a:ext uri="{FF2B5EF4-FFF2-40B4-BE49-F238E27FC236}">
                <a16:creationId xmlns:a16="http://schemas.microsoft.com/office/drawing/2014/main" id="{544ADA61-BB30-452D-890B-4A4F5E520B19}"/>
              </a:ext>
            </a:extLst>
          </p:cNvPr>
          <p:cNvSpPr/>
          <p:nvPr/>
        </p:nvSpPr>
        <p:spPr>
          <a:xfrm>
            <a:off x="8113321" y="4172923"/>
            <a:ext cx="699282" cy="640119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" name="正方形/長方形 114">
            <a:extLst>
              <a:ext uri="{FF2B5EF4-FFF2-40B4-BE49-F238E27FC236}">
                <a16:creationId xmlns:a16="http://schemas.microsoft.com/office/drawing/2014/main" id="{42C22104-168E-4DDF-B4FD-D4177E594350}"/>
              </a:ext>
            </a:extLst>
          </p:cNvPr>
          <p:cNvSpPr/>
          <p:nvPr/>
        </p:nvSpPr>
        <p:spPr>
          <a:xfrm>
            <a:off x="11014620" y="4153487"/>
            <a:ext cx="699282" cy="640119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テキスト ボックス 115">
            <a:extLst>
              <a:ext uri="{FF2B5EF4-FFF2-40B4-BE49-F238E27FC236}">
                <a16:creationId xmlns:a16="http://schemas.microsoft.com/office/drawing/2014/main" id="{EEFCBE3A-E954-4AD0-B680-3213B593301F}"/>
              </a:ext>
            </a:extLst>
          </p:cNvPr>
          <p:cNvSpPr txBox="1"/>
          <p:nvPr/>
        </p:nvSpPr>
        <p:spPr>
          <a:xfrm>
            <a:off x="843327" y="5148551"/>
            <a:ext cx="98404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2</a:t>
            </a:r>
            <a:r>
              <a:rPr kumimoji="1" lang="ja-JP" altLang="en-US" sz="4000" b="1" dirty="0"/>
              <a:t>の倍数</a:t>
            </a:r>
            <a:r>
              <a:rPr lang="ja-JP" altLang="en-US" sz="4000" b="1" dirty="0"/>
              <a:t>にも</a:t>
            </a:r>
            <a:r>
              <a:rPr lang="en-US" altLang="ja-JP" sz="4000" b="1" dirty="0"/>
              <a:t>3</a:t>
            </a:r>
            <a:r>
              <a:rPr lang="ja-JP" altLang="en-US" sz="4000" b="1" dirty="0"/>
              <a:t>の倍数にもなっている数を</a:t>
            </a:r>
            <a:endParaRPr lang="en-US" altLang="ja-JP" sz="4000" b="1" dirty="0"/>
          </a:p>
          <a:p>
            <a:r>
              <a:rPr lang="ja-JP" altLang="en-US" sz="4000" b="1" dirty="0"/>
              <a:t>２と３の公倍数といいます。</a:t>
            </a:r>
            <a:endParaRPr lang="en-US" altLang="ja-JP" sz="4000" b="1" dirty="0"/>
          </a:p>
        </p:txBody>
      </p:sp>
      <p:sp>
        <p:nvSpPr>
          <p:cNvPr id="117" name="テキスト ボックス 116">
            <a:extLst>
              <a:ext uri="{FF2B5EF4-FFF2-40B4-BE49-F238E27FC236}">
                <a16:creationId xmlns:a16="http://schemas.microsoft.com/office/drawing/2014/main" id="{F7D1B41A-C4EE-4BB6-8DD1-0C977AF76B94}"/>
              </a:ext>
            </a:extLst>
          </p:cNvPr>
          <p:cNvSpPr txBox="1"/>
          <p:nvPr/>
        </p:nvSpPr>
        <p:spPr>
          <a:xfrm>
            <a:off x="8101814" y="5930640"/>
            <a:ext cx="23358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６の倍数</a:t>
            </a:r>
            <a:endParaRPr lang="en-US" altLang="ja-JP" sz="4000" b="1" dirty="0"/>
          </a:p>
        </p:txBody>
      </p:sp>
      <p:sp>
        <p:nvSpPr>
          <p:cNvPr id="118" name="正方形/長方形 117">
            <a:extLst>
              <a:ext uri="{FF2B5EF4-FFF2-40B4-BE49-F238E27FC236}">
                <a16:creationId xmlns:a16="http://schemas.microsoft.com/office/drawing/2014/main" id="{2C3BF0A9-6802-45A4-8AD7-D38741EB474F}"/>
              </a:ext>
            </a:extLst>
          </p:cNvPr>
          <p:cNvSpPr/>
          <p:nvPr/>
        </p:nvSpPr>
        <p:spPr>
          <a:xfrm>
            <a:off x="8228798" y="5899566"/>
            <a:ext cx="468327" cy="598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9" name="正方形/長方形 118">
            <a:extLst>
              <a:ext uri="{FF2B5EF4-FFF2-40B4-BE49-F238E27FC236}">
                <a16:creationId xmlns:a16="http://schemas.microsoft.com/office/drawing/2014/main" id="{79DFFD3B-A861-4D18-941C-2BAE8700EF0A}"/>
              </a:ext>
            </a:extLst>
          </p:cNvPr>
          <p:cNvSpPr/>
          <p:nvPr/>
        </p:nvSpPr>
        <p:spPr>
          <a:xfrm>
            <a:off x="2965945" y="5810270"/>
            <a:ext cx="1530641" cy="598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星: 7 pt 3">
            <a:extLst>
              <a:ext uri="{FF2B5EF4-FFF2-40B4-BE49-F238E27FC236}">
                <a16:creationId xmlns:a16="http://schemas.microsoft.com/office/drawing/2014/main" id="{ED75236E-78A3-4676-9D81-335EBFD93CBD}"/>
              </a:ext>
            </a:extLst>
          </p:cNvPr>
          <p:cNvSpPr/>
          <p:nvPr/>
        </p:nvSpPr>
        <p:spPr>
          <a:xfrm>
            <a:off x="4957083" y="860288"/>
            <a:ext cx="1245936" cy="1245936"/>
          </a:xfrm>
          <a:prstGeom prst="star7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9" name="星: 7 pt 78">
            <a:extLst>
              <a:ext uri="{FF2B5EF4-FFF2-40B4-BE49-F238E27FC236}">
                <a16:creationId xmlns:a16="http://schemas.microsoft.com/office/drawing/2014/main" id="{78482070-1750-432D-B377-EA545AA63AC7}"/>
              </a:ext>
            </a:extLst>
          </p:cNvPr>
          <p:cNvSpPr/>
          <p:nvPr/>
        </p:nvSpPr>
        <p:spPr>
          <a:xfrm>
            <a:off x="10676705" y="885674"/>
            <a:ext cx="1245936" cy="1245936"/>
          </a:xfrm>
          <a:prstGeom prst="star7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6" name="星: 7 pt 85">
            <a:extLst>
              <a:ext uri="{FF2B5EF4-FFF2-40B4-BE49-F238E27FC236}">
                <a16:creationId xmlns:a16="http://schemas.microsoft.com/office/drawing/2014/main" id="{DDDF8DBF-544D-4F09-9997-CEF260F730A0}"/>
              </a:ext>
            </a:extLst>
          </p:cNvPr>
          <p:cNvSpPr/>
          <p:nvPr/>
        </p:nvSpPr>
        <p:spPr>
          <a:xfrm>
            <a:off x="4921835" y="2315331"/>
            <a:ext cx="1245936" cy="1245936"/>
          </a:xfrm>
          <a:prstGeom prst="star7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7" name="星: 7 pt 106">
            <a:extLst>
              <a:ext uri="{FF2B5EF4-FFF2-40B4-BE49-F238E27FC236}">
                <a16:creationId xmlns:a16="http://schemas.microsoft.com/office/drawing/2014/main" id="{489CCAE7-C283-4BFF-BE1C-251E0FF4D087}"/>
              </a:ext>
            </a:extLst>
          </p:cNvPr>
          <p:cNvSpPr/>
          <p:nvPr/>
        </p:nvSpPr>
        <p:spPr>
          <a:xfrm>
            <a:off x="10686936" y="2340125"/>
            <a:ext cx="1245936" cy="1245936"/>
          </a:xfrm>
          <a:prstGeom prst="star7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8" name="星: 7 pt 107">
            <a:extLst>
              <a:ext uri="{FF2B5EF4-FFF2-40B4-BE49-F238E27FC236}">
                <a16:creationId xmlns:a16="http://schemas.microsoft.com/office/drawing/2014/main" id="{49E39685-6733-466A-8A24-F7D4F05E9584}"/>
              </a:ext>
            </a:extLst>
          </p:cNvPr>
          <p:cNvSpPr/>
          <p:nvPr/>
        </p:nvSpPr>
        <p:spPr>
          <a:xfrm>
            <a:off x="4965576" y="3829674"/>
            <a:ext cx="1245936" cy="1245936"/>
          </a:xfrm>
          <a:prstGeom prst="star7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9" name="星: 7 pt 108">
            <a:extLst>
              <a:ext uri="{FF2B5EF4-FFF2-40B4-BE49-F238E27FC236}">
                <a16:creationId xmlns:a16="http://schemas.microsoft.com/office/drawing/2014/main" id="{869E2DC9-3F69-49A9-9218-A3CFB538E6B8}"/>
              </a:ext>
            </a:extLst>
          </p:cNvPr>
          <p:cNvSpPr/>
          <p:nvPr/>
        </p:nvSpPr>
        <p:spPr>
          <a:xfrm>
            <a:off x="10741293" y="3870014"/>
            <a:ext cx="1245936" cy="1245936"/>
          </a:xfrm>
          <a:prstGeom prst="star7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0" name="テキスト ボックス 109">
            <a:extLst>
              <a:ext uri="{FF2B5EF4-FFF2-40B4-BE49-F238E27FC236}">
                <a16:creationId xmlns:a16="http://schemas.microsoft.com/office/drawing/2014/main" id="{C07933DD-6E83-4C3C-B08C-76D188126789}"/>
              </a:ext>
            </a:extLst>
          </p:cNvPr>
          <p:cNvSpPr txBox="1"/>
          <p:nvPr/>
        </p:nvSpPr>
        <p:spPr>
          <a:xfrm>
            <a:off x="4763023" y="118521"/>
            <a:ext cx="21407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発見！</a:t>
            </a:r>
            <a:endParaRPr kumimoji="1" lang="ja-JP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483283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4" grpId="0" animBg="1"/>
      <p:bldP spid="37" grpId="0"/>
      <p:bldP spid="3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12" grpId="0" animBg="1"/>
      <p:bldP spid="113" grpId="0" animBg="1"/>
      <p:bldP spid="114" grpId="0" animBg="1"/>
      <p:bldP spid="115" grpId="0" animBg="1"/>
      <p:bldP spid="116" grpId="0"/>
      <p:bldP spid="117" grpId="0"/>
      <p:bldP spid="118" grpId="0" animBg="1"/>
      <p:bldP spid="119" grpId="0" animBg="1"/>
      <p:bldP spid="4" grpId="0" animBg="1"/>
      <p:bldP spid="79" grpId="0" animBg="1"/>
      <p:bldP spid="86" grpId="0" animBg="1"/>
      <p:bldP spid="107" grpId="0" animBg="1"/>
      <p:bldP spid="108" grpId="0" animBg="1"/>
      <p:bldP spid="109" grpId="0" animBg="1"/>
      <p:bldP spid="1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E3F51E1-03BF-42B0-9291-AFBB43CCC592}"/>
              </a:ext>
            </a:extLst>
          </p:cNvPr>
          <p:cNvSpPr txBox="1"/>
          <p:nvPr/>
        </p:nvSpPr>
        <p:spPr>
          <a:xfrm>
            <a:off x="2389193" y="532538"/>
            <a:ext cx="42704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200" b="1" dirty="0"/>
              <a:t>公の意味</a:t>
            </a:r>
            <a:endParaRPr kumimoji="1" lang="ja-JP" altLang="en-US" sz="7200" b="1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BA7B432-DF3D-42DD-8013-B57745D85FC9}"/>
              </a:ext>
            </a:extLst>
          </p:cNvPr>
          <p:cNvSpPr txBox="1"/>
          <p:nvPr/>
        </p:nvSpPr>
        <p:spPr>
          <a:xfrm>
            <a:off x="193431" y="2176863"/>
            <a:ext cx="29514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600" b="1" dirty="0"/>
              <a:t>共通</a:t>
            </a:r>
            <a:endParaRPr kumimoji="1" lang="ja-JP" altLang="en-US" sz="96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547DDBB-0660-4495-923F-3FBAA5D889BD}"/>
              </a:ext>
            </a:extLst>
          </p:cNvPr>
          <p:cNvSpPr txBox="1"/>
          <p:nvPr/>
        </p:nvSpPr>
        <p:spPr>
          <a:xfrm>
            <a:off x="2892670" y="2660457"/>
            <a:ext cx="87454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 dirty="0"/>
              <a:t>(</a:t>
            </a:r>
            <a:r>
              <a:rPr lang="ja-JP" altLang="en-US" sz="6000" b="1" dirty="0"/>
              <a:t>どちらにもあてはまる</a:t>
            </a:r>
            <a:r>
              <a:rPr lang="en-US" altLang="ja-JP" sz="6000" b="1" dirty="0"/>
              <a:t>)</a:t>
            </a:r>
            <a:endParaRPr kumimoji="1" lang="ja-JP" altLang="en-US" sz="6000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A7EEA26-F374-41D9-AEBA-9CFE8829A921}"/>
              </a:ext>
            </a:extLst>
          </p:cNvPr>
          <p:cNvSpPr txBox="1"/>
          <p:nvPr/>
        </p:nvSpPr>
        <p:spPr>
          <a:xfrm>
            <a:off x="772988" y="4190519"/>
            <a:ext cx="984049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2</a:t>
            </a:r>
            <a:r>
              <a:rPr kumimoji="1" lang="ja-JP" altLang="en-US" sz="4000" b="1" dirty="0"/>
              <a:t>の倍数</a:t>
            </a:r>
            <a:r>
              <a:rPr lang="ja-JP" altLang="en-US" sz="4000" b="1" dirty="0"/>
              <a:t>にも</a:t>
            </a:r>
            <a:r>
              <a:rPr lang="en-US" altLang="ja-JP" sz="4000" b="1" dirty="0"/>
              <a:t>3</a:t>
            </a:r>
            <a:r>
              <a:rPr lang="ja-JP" altLang="en-US" sz="4000" b="1" dirty="0"/>
              <a:t>の倍数にもなっている数を</a:t>
            </a:r>
            <a:endParaRPr lang="en-US" altLang="ja-JP" sz="4000" b="1" dirty="0"/>
          </a:p>
          <a:p>
            <a:r>
              <a:rPr lang="ja-JP" altLang="en-US" sz="4000" b="1" dirty="0"/>
              <a:t>２と３の</a:t>
            </a:r>
            <a:r>
              <a:rPr lang="ja-JP" altLang="en-US" sz="6000" b="1" dirty="0"/>
              <a:t>公</a:t>
            </a:r>
            <a:r>
              <a:rPr lang="ja-JP" altLang="en-US" sz="4000" b="1" dirty="0"/>
              <a:t>倍数といいます。</a:t>
            </a:r>
            <a:endParaRPr lang="en-US" altLang="ja-JP" sz="40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1AFDEA9-ED59-4EB9-B245-9FAE1921789B}"/>
              </a:ext>
            </a:extLst>
          </p:cNvPr>
          <p:cNvSpPr txBox="1"/>
          <p:nvPr/>
        </p:nvSpPr>
        <p:spPr>
          <a:xfrm>
            <a:off x="2389193" y="5757899"/>
            <a:ext cx="4234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0" b="1" dirty="0"/>
              <a:t>共通の倍数</a:t>
            </a:r>
            <a:endParaRPr kumimoji="1" lang="ja-JP" alt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3893207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7" grpId="0"/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507476B-22C5-402D-9C1D-DDE26B6B611D}"/>
              </a:ext>
            </a:extLst>
          </p:cNvPr>
          <p:cNvSpPr txBox="1"/>
          <p:nvPr/>
        </p:nvSpPr>
        <p:spPr>
          <a:xfrm>
            <a:off x="69291" y="97636"/>
            <a:ext cx="36445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3</a:t>
            </a:r>
            <a:r>
              <a:rPr kumimoji="1" lang="ja-JP" altLang="en-US" sz="4800" b="1" dirty="0"/>
              <a:t>の倍数は？</a:t>
            </a:r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6BB329F0-B84C-48CA-AF72-9344E386B009}"/>
              </a:ext>
            </a:extLst>
          </p:cNvPr>
          <p:cNvSpPr/>
          <p:nvPr/>
        </p:nvSpPr>
        <p:spPr>
          <a:xfrm>
            <a:off x="2871314" y="87560"/>
            <a:ext cx="830997" cy="83099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79B91844-EF73-4933-BB39-686F39285E6B}"/>
              </a:ext>
            </a:extLst>
          </p:cNvPr>
          <p:cNvSpPr txBox="1"/>
          <p:nvPr/>
        </p:nvSpPr>
        <p:spPr>
          <a:xfrm>
            <a:off x="7434023" y="69529"/>
            <a:ext cx="42704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4</a:t>
            </a:r>
            <a:r>
              <a:rPr kumimoji="1" lang="ja-JP" altLang="en-US" sz="4800" b="1" dirty="0"/>
              <a:t>の倍数は？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57D310C-6390-44CE-8B84-C2B5133FD87F}"/>
              </a:ext>
            </a:extLst>
          </p:cNvPr>
          <p:cNvSpPr/>
          <p:nvPr/>
        </p:nvSpPr>
        <p:spPr>
          <a:xfrm>
            <a:off x="10374550" y="150462"/>
            <a:ext cx="699282" cy="640119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1D67B9A-5748-4E5E-8C5F-FE878D5FD2B7}"/>
              </a:ext>
            </a:extLst>
          </p:cNvPr>
          <p:cNvSpPr txBox="1"/>
          <p:nvPr/>
        </p:nvSpPr>
        <p:spPr>
          <a:xfrm>
            <a:off x="586871" y="1131303"/>
            <a:ext cx="537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1</a:t>
            </a:r>
            <a:endParaRPr kumimoji="1" lang="ja-JP" altLang="en-US" sz="48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7259BC8-3C3F-4288-BBD5-324053CCDD3A}"/>
              </a:ext>
            </a:extLst>
          </p:cNvPr>
          <p:cNvSpPr txBox="1"/>
          <p:nvPr/>
        </p:nvSpPr>
        <p:spPr>
          <a:xfrm>
            <a:off x="2454654" y="1152382"/>
            <a:ext cx="537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3</a:t>
            </a:r>
            <a:endParaRPr kumimoji="1" lang="ja-JP" altLang="en-US" sz="48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4176A08-6950-428D-8B41-776A5621D0CA}"/>
              </a:ext>
            </a:extLst>
          </p:cNvPr>
          <p:cNvSpPr txBox="1"/>
          <p:nvPr/>
        </p:nvSpPr>
        <p:spPr>
          <a:xfrm>
            <a:off x="1554141" y="1131303"/>
            <a:ext cx="537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2</a:t>
            </a:r>
            <a:endParaRPr kumimoji="1" lang="ja-JP" altLang="en-US" sz="480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402DEB5-0582-466A-8264-F2009352A249}"/>
              </a:ext>
            </a:extLst>
          </p:cNvPr>
          <p:cNvSpPr txBox="1"/>
          <p:nvPr/>
        </p:nvSpPr>
        <p:spPr>
          <a:xfrm>
            <a:off x="6251147" y="1150997"/>
            <a:ext cx="537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7</a:t>
            </a:r>
            <a:endParaRPr kumimoji="1" lang="ja-JP" altLang="en-US" sz="4800" b="1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B649F867-F8CC-4BFB-A8C2-2AB44296F884}"/>
              </a:ext>
            </a:extLst>
          </p:cNvPr>
          <p:cNvSpPr txBox="1"/>
          <p:nvPr/>
        </p:nvSpPr>
        <p:spPr>
          <a:xfrm>
            <a:off x="3394241" y="1148239"/>
            <a:ext cx="537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4</a:t>
            </a:r>
            <a:endParaRPr kumimoji="1" lang="ja-JP" altLang="en-US" sz="4800" b="1" dirty="0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BA959837-8069-4144-AC6E-68D192C7C055}"/>
              </a:ext>
            </a:extLst>
          </p:cNvPr>
          <p:cNvSpPr txBox="1"/>
          <p:nvPr/>
        </p:nvSpPr>
        <p:spPr>
          <a:xfrm>
            <a:off x="10833919" y="1157658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12</a:t>
            </a:r>
            <a:endParaRPr kumimoji="1" lang="ja-JP" altLang="en-US" sz="4800" b="1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22914A80-3A16-4434-82BA-0043658B08F3}"/>
              </a:ext>
            </a:extLst>
          </p:cNvPr>
          <p:cNvSpPr txBox="1"/>
          <p:nvPr/>
        </p:nvSpPr>
        <p:spPr>
          <a:xfrm>
            <a:off x="9863898" y="1131303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11</a:t>
            </a:r>
            <a:endParaRPr kumimoji="1" lang="ja-JP" altLang="en-US" sz="4800" b="1" dirty="0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C505F3D-6B8D-49C2-9404-0BFE8FDC8CAD}"/>
              </a:ext>
            </a:extLst>
          </p:cNvPr>
          <p:cNvSpPr txBox="1"/>
          <p:nvPr/>
        </p:nvSpPr>
        <p:spPr>
          <a:xfrm>
            <a:off x="8827127" y="1131303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10</a:t>
            </a:r>
            <a:endParaRPr kumimoji="1" lang="ja-JP" altLang="en-US" sz="4800" b="1" dirty="0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6844CC9D-2FF4-4E46-A4C1-9BD2BDCC865D}"/>
              </a:ext>
            </a:extLst>
          </p:cNvPr>
          <p:cNvSpPr txBox="1"/>
          <p:nvPr/>
        </p:nvSpPr>
        <p:spPr>
          <a:xfrm>
            <a:off x="8126791" y="1131303"/>
            <a:ext cx="537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9</a:t>
            </a:r>
            <a:endParaRPr kumimoji="1" lang="ja-JP" altLang="en-US" sz="4800" b="1" dirty="0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3E1A3A62-5CCE-4F7E-BA39-165F56568E2C}"/>
              </a:ext>
            </a:extLst>
          </p:cNvPr>
          <p:cNvSpPr txBox="1"/>
          <p:nvPr/>
        </p:nvSpPr>
        <p:spPr>
          <a:xfrm>
            <a:off x="7110130" y="1131303"/>
            <a:ext cx="537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8</a:t>
            </a:r>
            <a:endParaRPr kumimoji="1" lang="ja-JP" altLang="en-US" sz="4800" b="1" dirty="0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7C910768-754D-4D70-9307-60603B0938DA}"/>
              </a:ext>
            </a:extLst>
          </p:cNvPr>
          <p:cNvSpPr txBox="1"/>
          <p:nvPr/>
        </p:nvSpPr>
        <p:spPr>
          <a:xfrm>
            <a:off x="5269600" y="1149277"/>
            <a:ext cx="537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6</a:t>
            </a:r>
            <a:endParaRPr kumimoji="1" lang="ja-JP" altLang="en-US" sz="4800" b="1" dirty="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51F1A083-540B-4A29-BAED-B4A782AF3B86}"/>
              </a:ext>
            </a:extLst>
          </p:cNvPr>
          <p:cNvSpPr txBox="1"/>
          <p:nvPr/>
        </p:nvSpPr>
        <p:spPr>
          <a:xfrm>
            <a:off x="4303964" y="1131303"/>
            <a:ext cx="537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5</a:t>
            </a:r>
            <a:endParaRPr kumimoji="1" lang="ja-JP" altLang="en-US" sz="4800" b="1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5E949ACD-384C-443D-B824-1D39062B6862}"/>
              </a:ext>
            </a:extLst>
          </p:cNvPr>
          <p:cNvSpPr txBox="1"/>
          <p:nvPr/>
        </p:nvSpPr>
        <p:spPr>
          <a:xfrm>
            <a:off x="398334" y="2588921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13</a:t>
            </a:r>
            <a:endParaRPr kumimoji="1" lang="ja-JP" altLang="en-US" sz="4800" b="1" dirty="0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E9E8BA1-472E-497D-8C15-1CBB6557EAC5}"/>
              </a:ext>
            </a:extLst>
          </p:cNvPr>
          <p:cNvSpPr txBox="1"/>
          <p:nvPr/>
        </p:nvSpPr>
        <p:spPr>
          <a:xfrm>
            <a:off x="2299912" y="2588921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15</a:t>
            </a:r>
            <a:endParaRPr kumimoji="1" lang="ja-JP" altLang="en-US" sz="4800" b="1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B4DE603C-7AA8-40BF-9BB3-4B93F6AB3784}"/>
              </a:ext>
            </a:extLst>
          </p:cNvPr>
          <p:cNvSpPr txBox="1"/>
          <p:nvPr/>
        </p:nvSpPr>
        <p:spPr>
          <a:xfrm>
            <a:off x="1349123" y="2588921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14</a:t>
            </a:r>
            <a:endParaRPr kumimoji="1" lang="ja-JP" altLang="en-US" sz="4800" b="1" dirty="0"/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66695F7D-3BE5-4D56-8482-6BAC69A42763}"/>
              </a:ext>
            </a:extLst>
          </p:cNvPr>
          <p:cNvSpPr txBox="1"/>
          <p:nvPr/>
        </p:nvSpPr>
        <p:spPr>
          <a:xfrm>
            <a:off x="6103068" y="2588921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19</a:t>
            </a:r>
            <a:endParaRPr kumimoji="1" lang="ja-JP" altLang="en-US" sz="4800" b="1" dirty="0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9D56443C-A570-45AA-AD5B-F4880910D4BB}"/>
              </a:ext>
            </a:extLst>
          </p:cNvPr>
          <p:cNvSpPr txBox="1"/>
          <p:nvPr/>
        </p:nvSpPr>
        <p:spPr>
          <a:xfrm>
            <a:off x="3250701" y="2588921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16</a:t>
            </a:r>
            <a:endParaRPr kumimoji="1" lang="ja-JP" altLang="en-US" sz="4800" b="1" dirty="0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EF4896D5-8BFB-493D-8360-AF4949214D8D}"/>
              </a:ext>
            </a:extLst>
          </p:cNvPr>
          <p:cNvSpPr txBox="1"/>
          <p:nvPr/>
        </p:nvSpPr>
        <p:spPr>
          <a:xfrm>
            <a:off x="10857013" y="2588920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24</a:t>
            </a:r>
            <a:endParaRPr kumimoji="1" lang="ja-JP" altLang="en-US" sz="4800" b="1" dirty="0"/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E64D910A-77D8-48CB-9CF3-61DFB4EF49F0}"/>
              </a:ext>
            </a:extLst>
          </p:cNvPr>
          <p:cNvSpPr txBox="1"/>
          <p:nvPr/>
        </p:nvSpPr>
        <p:spPr>
          <a:xfrm>
            <a:off x="9906224" y="2588921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23</a:t>
            </a:r>
            <a:endParaRPr kumimoji="1" lang="ja-JP" altLang="en-US" sz="4800" b="1" dirty="0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53DC9412-3447-41CD-AFF8-E1C1BEAF2D31}"/>
              </a:ext>
            </a:extLst>
          </p:cNvPr>
          <p:cNvSpPr txBox="1"/>
          <p:nvPr/>
        </p:nvSpPr>
        <p:spPr>
          <a:xfrm>
            <a:off x="8955435" y="2588921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22</a:t>
            </a:r>
            <a:endParaRPr kumimoji="1" lang="ja-JP" altLang="en-US" sz="4800" b="1" dirty="0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153521AA-6764-43D2-866C-216E7F2DF6A5}"/>
              </a:ext>
            </a:extLst>
          </p:cNvPr>
          <p:cNvSpPr txBox="1"/>
          <p:nvPr/>
        </p:nvSpPr>
        <p:spPr>
          <a:xfrm>
            <a:off x="8004646" y="2588921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21</a:t>
            </a:r>
            <a:endParaRPr kumimoji="1" lang="ja-JP" altLang="en-US" sz="4800" b="1" dirty="0"/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7A2FF4CB-238E-46E4-A17D-B59C1EAB56BB}"/>
              </a:ext>
            </a:extLst>
          </p:cNvPr>
          <p:cNvSpPr txBox="1"/>
          <p:nvPr/>
        </p:nvSpPr>
        <p:spPr>
          <a:xfrm>
            <a:off x="7053857" y="2588921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20</a:t>
            </a:r>
            <a:endParaRPr kumimoji="1" lang="ja-JP" altLang="en-US" sz="4800" b="1" dirty="0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1B7B0729-198E-44C0-91B9-78E1F3FCCF46}"/>
              </a:ext>
            </a:extLst>
          </p:cNvPr>
          <p:cNvSpPr txBox="1"/>
          <p:nvPr/>
        </p:nvSpPr>
        <p:spPr>
          <a:xfrm>
            <a:off x="5152279" y="2588921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18</a:t>
            </a:r>
            <a:endParaRPr kumimoji="1" lang="ja-JP" altLang="en-US" sz="4800" b="1" dirty="0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8C7F24A4-2217-4DC3-A4BC-3D7736AD0C5A}"/>
              </a:ext>
            </a:extLst>
          </p:cNvPr>
          <p:cNvSpPr txBox="1"/>
          <p:nvPr/>
        </p:nvSpPr>
        <p:spPr>
          <a:xfrm>
            <a:off x="4201490" y="2588921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17</a:t>
            </a:r>
            <a:endParaRPr kumimoji="1" lang="ja-JP" altLang="en-US" sz="4800" b="1" dirty="0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0DA26191-3126-4F6F-A319-8F2585FAEDCD}"/>
              </a:ext>
            </a:extLst>
          </p:cNvPr>
          <p:cNvSpPr txBox="1"/>
          <p:nvPr/>
        </p:nvSpPr>
        <p:spPr>
          <a:xfrm>
            <a:off x="421667" y="4122857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25</a:t>
            </a:r>
            <a:endParaRPr kumimoji="1" lang="ja-JP" altLang="en-US" sz="4800" b="1" dirty="0"/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085447E9-A268-476D-8AA4-299415F0A8ED}"/>
              </a:ext>
            </a:extLst>
          </p:cNvPr>
          <p:cNvSpPr txBox="1"/>
          <p:nvPr/>
        </p:nvSpPr>
        <p:spPr>
          <a:xfrm>
            <a:off x="2323245" y="4122857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27</a:t>
            </a:r>
            <a:endParaRPr kumimoji="1" lang="ja-JP" altLang="en-US" sz="4800" b="1" dirty="0"/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B19F8546-4FA6-4D92-8E57-CA5011FCC4AC}"/>
              </a:ext>
            </a:extLst>
          </p:cNvPr>
          <p:cNvSpPr txBox="1"/>
          <p:nvPr/>
        </p:nvSpPr>
        <p:spPr>
          <a:xfrm>
            <a:off x="1372456" y="4122857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26</a:t>
            </a:r>
            <a:endParaRPr kumimoji="1" lang="ja-JP" altLang="en-US" sz="4800" b="1" dirty="0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912EB114-ACD2-442E-9534-F5E869C0A2D7}"/>
              </a:ext>
            </a:extLst>
          </p:cNvPr>
          <p:cNvSpPr txBox="1"/>
          <p:nvPr/>
        </p:nvSpPr>
        <p:spPr>
          <a:xfrm>
            <a:off x="6126401" y="4122857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31</a:t>
            </a:r>
            <a:endParaRPr kumimoji="1" lang="ja-JP" altLang="en-US" sz="4800" b="1" dirty="0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9A9E1101-8425-48D3-AA83-43B45662C24A}"/>
              </a:ext>
            </a:extLst>
          </p:cNvPr>
          <p:cNvSpPr txBox="1"/>
          <p:nvPr/>
        </p:nvSpPr>
        <p:spPr>
          <a:xfrm>
            <a:off x="3274034" y="4122857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28</a:t>
            </a:r>
            <a:endParaRPr kumimoji="1" lang="ja-JP" altLang="en-US" sz="4800" b="1" dirty="0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92A61BAE-51D0-423B-8D76-61F7CEAFA372}"/>
              </a:ext>
            </a:extLst>
          </p:cNvPr>
          <p:cNvSpPr txBox="1"/>
          <p:nvPr/>
        </p:nvSpPr>
        <p:spPr>
          <a:xfrm>
            <a:off x="10880346" y="4122856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36</a:t>
            </a:r>
            <a:endParaRPr kumimoji="1" lang="ja-JP" altLang="en-US" sz="4800" b="1" dirty="0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4316E175-3ED4-4A09-8547-CEF6AD6D9379}"/>
              </a:ext>
            </a:extLst>
          </p:cNvPr>
          <p:cNvSpPr txBox="1"/>
          <p:nvPr/>
        </p:nvSpPr>
        <p:spPr>
          <a:xfrm>
            <a:off x="9929557" y="4122857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35</a:t>
            </a:r>
            <a:endParaRPr kumimoji="1" lang="ja-JP" altLang="en-US" sz="4800" b="1" dirty="0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79BC044D-9C54-4BB0-9612-BB504FCCCC62}"/>
              </a:ext>
            </a:extLst>
          </p:cNvPr>
          <p:cNvSpPr txBox="1"/>
          <p:nvPr/>
        </p:nvSpPr>
        <p:spPr>
          <a:xfrm>
            <a:off x="8978768" y="4122857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34</a:t>
            </a:r>
            <a:endParaRPr kumimoji="1" lang="ja-JP" altLang="en-US" sz="4800" b="1" dirty="0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12C844D7-9F9A-485C-AE43-6FA822C8840C}"/>
              </a:ext>
            </a:extLst>
          </p:cNvPr>
          <p:cNvSpPr txBox="1"/>
          <p:nvPr/>
        </p:nvSpPr>
        <p:spPr>
          <a:xfrm>
            <a:off x="8027979" y="4122857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33</a:t>
            </a:r>
            <a:endParaRPr kumimoji="1" lang="ja-JP" altLang="en-US" sz="4800" b="1" dirty="0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D2898EAC-8DB4-4569-8161-469BC9A8D1C5}"/>
              </a:ext>
            </a:extLst>
          </p:cNvPr>
          <p:cNvSpPr txBox="1"/>
          <p:nvPr/>
        </p:nvSpPr>
        <p:spPr>
          <a:xfrm>
            <a:off x="7077190" y="4122857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32</a:t>
            </a:r>
            <a:endParaRPr kumimoji="1" lang="ja-JP" altLang="en-US" sz="4800" b="1" dirty="0"/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6BA1F314-D91A-4381-8922-AC36B8EA227A}"/>
              </a:ext>
            </a:extLst>
          </p:cNvPr>
          <p:cNvSpPr txBox="1"/>
          <p:nvPr/>
        </p:nvSpPr>
        <p:spPr>
          <a:xfrm>
            <a:off x="5175612" y="4122857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30</a:t>
            </a:r>
            <a:endParaRPr kumimoji="1" lang="ja-JP" altLang="en-US" sz="4800" b="1" dirty="0"/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9652359B-6292-4CBA-91BA-9C69C1EADD1A}"/>
              </a:ext>
            </a:extLst>
          </p:cNvPr>
          <p:cNvSpPr txBox="1"/>
          <p:nvPr/>
        </p:nvSpPr>
        <p:spPr>
          <a:xfrm>
            <a:off x="4224823" y="4122857"/>
            <a:ext cx="889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29</a:t>
            </a:r>
            <a:endParaRPr kumimoji="1" lang="ja-JP" altLang="en-US" sz="4800" b="1" dirty="0"/>
          </a:p>
        </p:txBody>
      </p:sp>
      <p:sp>
        <p:nvSpPr>
          <p:cNvPr id="81" name="楕円 80">
            <a:extLst>
              <a:ext uri="{FF2B5EF4-FFF2-40B4-BE49-F238E27FC236}">
                <a16:creationId xmlns:a16="http://schemas.microsoft.com/office/drawing/2014/main" id="{A026A265-1604-4B87-89C2-0D3C4A35EE00}"/>
              </a:ext>
            </a:extLst>
          </p:cNvPr>
          <p:cNvSpPr/>
          <p:nvPr/>
        </p:nvSpPr>
        <p:spPr>
          <a:xfrm>
            <a:off x="7947605" y="1105091"/>
            <a:ext cx="830997" cy="83099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楕円 81">
            <a:extLst>
              <a:ext uri="{FF2B5EF4-FFF2-40B4-BE49-F238E27FC236}">
                <a16:creationId xmlns:a16="http://schemas.microsoft.com/office/drawing/2014/main" id="{89F43815-1F33-4F0F-B372-51898D26F1D7}"/>
              </a:ext>
            </a:extLst>
          </p:cNvPr>
          <p:cNvSpPr/>
          <p:nvPr/>
        </p:nvSpPr>
        <p:spPr>
          <a:xfrm>
            <a:off x="5149166" y="1108997"/>
            <a:ext cx="830997" cy="83099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楕円 83">
            <a:extLst>
              <a:ext uri="{FF2B5EF4-FFF2-40B4-BE49-F238E27FC236}">
                <a16:creationId xmlns:a16="http://schemas.microsoft.com/office/drawing/2014/main" id="{7B3E916F-7E6D-48F8-87DA-D4A14BBCFC1F}"/>
              </a:ext>
            </a:extLst>
          </p:cNvPr>
          <p:cNvSpPr/>
          <p:nvPr/>
        </p:nvSpPr>
        <p:spPr>
          <a:xfrm>
            <a:off x="2307588" y="1100062"/>
            <a:ext cx="830997" cy="83099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楕円 84">
            <a:extLst>
              <a:ext uri="{FF2B5EF4-FFF2-40B4-BE49-F238E27FC236}">
                <a16:creationId xmlns:a16="http://schemas.microsoft.com/office/drawing/2014/main" id="{7E5A3DE0-1D64-4950-8E55-D53A87677116}"/>
              </a:ext>
            </a:extLst>
          </p:cNvPr>
          <p:cNvSpPr/>
          <p:nvPr/>
        </p:nvSpPr>
        <p:spPr>
          <a:xfrm>
            <a:off x="10875529" y="1131303"/>
            <a:ext cx="830997" cy="83099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楕円 86">
            <a:extLst>
              <a:ext uri="{FF2B5EF4-FFF2-40B4-BE49-F238E27FC236}">
                <a16:creationId xmlns:a16="http://schemas.microsoft.com/office/drawing/2014/main" id="{536E2CB7-40FA-4F7F-B805-09318E1E9B41}"/>
              </a:ext>
            </a:extLst>
          </p:cNvPr>
          <p:cNvSpPr/>
          <p:nvPr/>
        </p:nvSpPr>
        <p:spPr>
          <a:xfrm>
            <a:off x="7983857" y="2522799"/>
            <a:ext cx="830997" cy="83099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楕円 87">
            <a:extLst>
              <a:ext uri="{FF2B5EF4-FFF2-40B4-BE49-F238E27FC236}">
                <a16:creationId xmlns:a16="http://schemas.microsoft.com/office/drawing/2014/main" id="{AD772D72-4C87-4D69-9807-46B2FF630FDD}"/>
              </a:ext>
            </a:extLst>
          </p:cNvPr>
          <p:cNvSpPr/>
          <p:nvPr/>
        </p:nvSpPr>
        <p:spPr>
          <a:xfrm>
            <a:off x="5168951" y="2532575"/>
            <a:ext cx="830997" cy="83099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楕円 89">
            <a:extLst>
              <a:ext uri="{FF2B5EF4-FFF2-40B4-BE49-F238E27FC236}">
                <a16:creationId xmlns:a16="http://schemas.microsoft.com/office/drawing/2014/main" id="{C1FB6894-B880-42B4-991A-F8A7A5EF0E4B}"/>
              </a:ext>
            </a:extLst>
          </p:cNvPr>
          <p:cNvSpPr/>
          <p:nvPr/>
        </p:nvSpPr>
        <p:spPr>
          <a:xfrm>
            <a:off x="2326550" y="2522800"/>
            <a:ext cx="830997" cy="83099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楕円 90">
            <a:extLst>
              <a:ext uri="{FF2B5EF4-FFF2-40B4-BE49-F238E27FC236}">
                <a16:creationId xmlns:a16="http://schemas.microsoft.com/office/drawing/2014/main" id="{2D714A87-7BDA-4589-AE90-E00D1F43BF56}"/>
              </a:ext>
            </a:extLst>
          </p:cNvPr>
          <p:cNvSpPr/>
          <p:nvPr/>
        </p:nvSpPr>
        <p:spPr>
          <a:xfrm>
            <a:off x="10924638" y="2547595"/>
            <a:ext cx="830997" cy="83099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楕円 93">
            <a:extLst>
              <a:ext uri="{FF2B5EF4-FFF2-40B4-BE49-F238E27FC236}">
                <a16:creationId xmlns:a16="http://schemas.microsoft.com/office/drawing/2014/main" id="{1F29A07A-4F3D-4F27-949D-DE1F0175DC2A}"/>
              </a:ext>
            </a:extLst>
          </p:cNvPr>
          <p:cNvSpPr/>
          <p:nvPr/>
        </p:nvSpPr>
        <p:spPr>
          <a:xfrm>
            <a:off x="5183649" y="4070093"/>
            <a:ext cx="830997" cy="83099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楕円 95">
            <a:extLst>
              <a:ext uri="{FF2B5EF4-FFF2-40B4-BE49-F238E27FC236}">
                <a16:creationId xmlns:a16="http://schemas.microsoft.com/office/drawing/2014/main" id="{0DE814FD-31ED-4CE3-909E-5D0D3BF74BB1}"/>
              </a:ext>
            </a:extLst>
          </p:cNvPr>
          <p:cNvSpPr/>
          <p:nvPr/>
        </p:nvSpPr>
        <p:spPr>
          <a:xfrm>
            <a:off x="2342115" y="4056736"/>
            <a:ext cx="830997" cy="83099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楕円 96">
            <a:extLst>
              <a:ext uri="{FF2B5EF4-FFF2-40B4-BE49-F238E27FC236}">
                <a16:creationId xmlns:a16="http://schemas.microsoft.com/office/drawing/2014/main" id="{4968CE9E-6E0D-42CE-9509-837F1C4FB441}"/>
              </a:ext>
            </a:extLst>
          </p:cNvPr>
          <p:cNvSpPr/>
          <p:nvPr/>
        </p:nvSpPr>
        <p:spPr>
          <a:xfrm>
            <a:off x="10939336" y="4085113"/>
            <a:ext cx="830997" cy="83099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楕円 97">
            <a:extLst>
              <a:ext uri="{FF2B5EF4-FFF2-40B4-BE49-F238E27FC236}">
                <a16:creationId xmlns:a16="http://schemas.microsoft.com/office/drawing/2014/main" id="{B88BE65B-AC82-43FD-9AC5-159219467FAF}"/>
              </a:ext>
            </a:extLst>
          </p:cNvPr>
          <p:cNvSpPr/>
          <p:nvPr/>
        </p:nvSpPr>
        <p:spPr>
          <a:xfrm>
            <a:off x="8066109" y="4076603"/>
            <a:ext cx="830997" cy="83099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正方形/長方形 98">
            <a:extLst>
              <a:ext uri="{FF2B5EF4-FFF2-40B4-BE49-F238E27FC236}">
                <a16:creationId xmlns:a16="http://schemas.microsoft.com/office/drawing/2014/main" id="{2FDF873E-A5AC-4227-9C6C-F59BF7DDCBB0}"/>
              </a:ext>
            </a:extLst>
          </p:cNvPr>
          <p:cNvSpPr/>
          <p:nvPr/>
        </p:nvSpPr>
        <p:spPr>
          <a:xfrm>
            <a:off x="3358881" y="2629073"/>
            <a:ext cx="732379" cy="640119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D4D46C0D-0D85-401D-A4AA-5EA696C7BAF4}"/>
              </a:ext>
            </a:extLst>
          </p:cNvPr>
          <p:cNvSpPr/>
          <p:nvPr/>
        </p:nvSpPr>
        <p:spPr>
          <a:xfrm>
            <a:off x="3329958" y="1202444"/>
            <a:ext cx="699282" cy="640119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408298FB-4731-461C-9B11-D232B8647885}"/>
              </a:ext>
            </a:extLst>
          </p:cNvPr>
          <p:cNvSpPr/>
          <p:nvPr/>
        </p:nvSpPr>
        <p:spPr>
          <a:xfrm>
            <a:off x="7016094" y="1195899"/>
            <a:ext cx="699282" cy="640119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正方形/長方形 101">
            <a:extLst>
              <a:ext uri="{FF2B5EF4-FFF2-40B4-BE49-F238E27FC236}">
                <a16:creationId xmlns:a16="http://schemas.microsoft.com/office/drawing/2014/main" id="{B4042C94-1A51-443C-B160-4D935ABF0BA2}"/>
              </a:ext>
            </a:extLst>
          </p:cNvPr>
          <p:cNvSpPr/>
          <p:nvPr/>
        </p:nvSpPr>
        <p:spPr>
          <a:xfrm>
            <a:off x="10962346" y="1231327"/>
            <a:ext cx="699282" cy="640119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7E626568-A52C-4BFF-9BB6-7ABF2C74A73C}"/>
              </a:ext>
            </a:extLst>
          </p:cNvPr>
          <p:cNvSpPr/>
          <p:nvPr/>
        </p:nvSpPr>
        <p:spPr>
          <a:xfrm>
            <a:off x="3346052" y="4135340"/>
            <a:ext cx="767015" cy="640119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5" name="正方形/長方形 104">
            <a:extLst>
              <a:ext uri="{FF2B5EF4-FFF2-40B4-BE49-F238E27FC236}">
                <a16:creationId xmlns:a16="http://schemas.microsoft.com/office/drawing/2014/main" id="{239CDA86-BF25-495E-9CDE-1568789DDD2A}"/>
              </a:ext>
            </a:extLst>
          </p:cNvPr>
          <p:cNvSpPr/>
          <p:nvPr/>
        </p:nvSpPr>
        <p:spPr>
          <a:xfrm>
            <a:off x="7156797" y="2627495"/>
            <a:ext cx="699282" cy="640119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正方形/長方形 105">
            <a:extLst>
              <a:ext uri="{FF2B5EF4-FFF2-40B4-BE49-F238E27FC236}">
                <a16:creationId xmlns:a16="http://schemas.microsoft.com/office/drawing/2014/main" id="{7F82EE87-B62C-40D1-A076-B89339B1223E}"/>
              </a:ext>
            </a:extLst>
          </p:cNvPr>
          <p:cNvSpPr/>
          <p:nvPr/>
        </p:nvSpPr>
        <p:spPr>
          <a:xfrm>
            <a:off x="11005193" y="2629073"/>
            <a:ext cx="699282" cy="640119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正方形/長方形 113">
            <a:extLst>
              <a:ext uri="{FF2B5EF4-FFF2-40B4-BE49-F238E27FC236}">
                <a16:creationId xmlns:a16="http://schemas.microsoft.com/office/drawing/2014/main" id="{544ADA61-BB30-452D-890B-4A4F5E520B19}"/>
              </a:ext>
            </a:extLst>
          </p:cNvPr>
          <p:cNvSpPr/>
          <p:nvPr/>
        </p:nvSpPr>
        <p:spPr>
          <a:xfrm>
            <a:off x="7150875" y="4165531"/>
            <a:ext cx="776181" cy="640119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" name="正方形/長方形 114">
            <a:extLst>
              <a:ext uri="{FF2B5EF4-FFF2-40B4-BE49-F238E27FC236}">
                <a16:creationId xmlns:a16="http://schemas.microsoft.com/office/drawing/2014/main" id="{42C22104-168E-4DDF-B4FD-D4177E594350}"/>
              </a:ext>
            </a:extLst>
          </p:cNvPr>
          <p:cNvSpPr/>
          <p:nvPr/>
        </p:nvSpPr>
        <p:spPr>
          <a:xfrm>
            <a:off x="11014620" y="4153487"/>
            <a:ext cx="699282" cy="640119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テキスト ボックス 115">
            <a:extLst>
              <a:ext uri="{FF2B5EF4-FFF2-40B4-BE49-F238E27FC236}">
                <a16:creationId xmlns:a16="http://schemas.microsoft.com/office/drawing/2014/main" id="{EEFCBE3A-E954-4AD0-B680-3213B593301F}"/>
              </a:ext>
            </a:extLst>
          </p:cNvPr>
          <p:cNvSpPr txBox="1"/>
          <p:nvPr/>
        </p:nvSpPr>
        <p:spPr>
          <a:xfrm>
            <a:off x="843327" y="5148551"/>
            <a:ext cx="98404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3</a:t>
            </a:r>
            <a:r>
              <a:rPr kumimoji="1" lang="ja-JP" altLang="en-US" sz="4000" b="1" dirty="0"/>
              <a:t>の倍数</a:t>
            </a:r>
            <a:r>
              <a:rPr lang="ja-JP" altLang="en-US" sz="4000" b="1" dirty="0"/>
              <a:t>にも</a:t>
            </a:r>
            <a:r>
              <a:rPr lang="en-US" altLang="ja-JP" sz="4000" b="1" dirty="0"/>
              <a:t>4</a:t>
            </a:r>
            <a:r>
              <a:rPr lang="ja-JP" altLang="en-US" sz="4000" b="1" dirty="0"/>
              <a:t>の倍数にもなっている数を</a:t>
            </a:r>
            <a:endParaRPr lang="en-US" altLang="ja-JP" sz="4000" b="1" dirty="0"/>
          </a:p>
          <a:p>
            <a:r>
              <a:rPr lang="en-US" altLang="ja-JP" sz="4000" b="1" dirty="0"/>
              <a:t>3</a:t>
            </a:r>
            <a:r>
              <a:rPr lang="ja-JP" altLang="en-US" sz="4000" b="1" dirty="0"/>
              <a:t>と</a:t>
            </a:r>
            <a:r>
              <a:rPr lang="en-US" altLang="ja-JP" sz="4000" b="1" dirty="0"/>
              <a:t>4</a:t>
            </a:r>
            <a:r>
              <a:rPr lang="ja-JP" altLang="en-US" sz="4000" b="1" dirty="0"/>
              <a:t>の公倍数といいます。</a:t>
            </a:r>
            <a:endParaRPr lang="en-US" altLang="ja-JP" sz="4000" b="1" dirty="0"/>
          </a:p>
        </p:txBody>
      </p:sp>
      <p:sp>
        <p:nvSpPr>
          <p:cNvPr id="117" name="テキスト ボックス 116">
            <a:extLst>
              <a:ext uri="{FF2B5EF4-FFF2-40B4-BE49-F238E27FC236}">
                <a16:creationId xmlns:a16="http://schemas.microsoft.com/office/drawing/2014/main" id="{F7D1B41A-C4EE-4BB6-8DD1-0C977AF76B94}"/>
              </a:ext>
            </a:extLst>
          </p:cNvPr>
          <p:cNvSpPr txBox="1"/>
          <p:nvPr/>
        </p:nvSpPr>
        <p:spPr>
          <a:xfrm>
            <a:off x="8043969" y="5869673"/>
            <a:ext cx="23358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12</a:t>
            </a:r>
            <a:r>
              <a:rPr kumimoji="1" lang="ja-JP" altLang="en-US" sz="4000" b="1" dirty="0"/>
              <a:t>の倍数</a:t>
            </a:r>
            <a:endParaRPr lang="en-US" altLang="ja-JP" sz="4000" b="1" dirty="0"/>
          </a:p>
        </p:txBody>
      </p:sp>
      <p:sp>
        <p:nvSpPr>
          <p:cNvPr id="118" name="正方形/長方形 117">
            <a:extLst>
              <a:ext uri="{FF2B5EF4-FFF2-40B4-BE49-F238E27FC236}">
                <a16:creationId xmlns:a16="http://schemas.microsoft.com/office/drawing/2014/main" id="{2C3BF0A9-6802-45A4-8AD7-D38741EB474F}"/>
              </a:ext>
            </a:extLst>
          </p:cNvPr>
          <p:cNvSpPr/>
          <p:nvPr/>
        </p:nvSpPr>
        <p:spPr>
          <a:xfrm>
            <a:off x="8126792" y="5899566"/>
            <a:ext cx="570334" cy="598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9" name="正方形/長方形 118">
            <a:extLst>
              <a:ext uri="{FF2B5EF4-FFF2-40B4-BE49-F238E27FC236}">
                <a16:creationId xmlns:a16="http://schemas.microsoft.com/office/drawing/2014/main" id="{79DFFD3B-A861-4D18-941C-2BAE8700EF0A}"/>
              </a:ext>
            </a:extLst>
          </p:cNvPr>
          <p:cNvSpPr/>
          <p:nvPr/>
        </p:nvSpPr>
        <p:spPr>
          <a:xfrm>
            <a:off x="2521491" y="5763145"/>
            <a:ext cx="1530641" cy="598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星: 7 pt 3">
            <a:extLst>
              <a:ext uri="{FF2B5EF4-FFF2-40B4-BE49-F238E27FC236}">
                <a16:creationId xmlns:a16="http://schemas.microsoft.com/office/drawing/2014/main" id="{ED75236E-78A3-4676-9D81-335EBFD93CBD}"/>
              </a:ext>
            </a:extLst>
          </p:cNvPr>
          <p:cNvSpPr/>
          <p:nvPr/>
        </p:nvSpPr>
        <p:spPr>
          <a:xfrm>
            <a:off x="10671336" y="877823"/>
            <a:ext cx="1245936" cy="1245936"/>
          </a:xfrm>
          <a:prstGeom prst="star7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9" name="星: 7 pt 78">
            <a:extLst>
              <a:ext uri="{FF2B5EF4-FFF2-40B4-BE49-F238E27FC236}">
                <a16:creationId xmlns:a16="http://schemas.microsoft.com/office/drawing/2014/main" id="{78482070-1750-432D-B377-EA545AA63AC7}"/>
              </a:ext>
            </a:extLst>
          </p:cNvPr>
          <p:cNvSpPr/>
          <p:nvPr/>
        </p:nvSpPr>
        <p:spPr>
          <a:xfrm>
            <a:off x="10731866" y="2325080"/>
            <a:ext cx="1245936" cy="1245936"/>
          </a:xfrm>
          <a:prstGeom prst="star7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9" name="星: 7 pt 108">
            <a:extLst>
              <a:ext uri="{FF2B5EF4-FFF2-40B4-BE49-F238E27FC236}">
                <a16:creationId xmlns:a16="http://schemas.microsoft.com/office/drawing/2014/main" id="{869E2DC9-3F69-49A9-9218-A3CFB538E6B8}"/>
              </a:ext>
            </a:extLst>
          </p:cNvPr>
          <p:cNvSpPr/>
          <p:nvPr/>
        </p:nvSpPr>
        <p:spPr>
          <a:xfrm>
            <a:off x="10741293" y="3870014"/>
            <a:ext cx="1245936" cy="1245936"/>
          </a:xfrm>
          <a:prstGeom prst="star7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0" name="テキスト ボックス 109">
            <a:extLst>
              <a:ext uri="{FF2B5EF4-FFF2-40B4-BE49-F238E27FC236}">
                <a16:creationId xmlns:a16="http://schemas.microsoft.com/office/drawing/2014/main" id="{C07933DD-6E83-4C3C-B08C-76D188126789}"/>
              </a:ext>
            </a:extLst>
          </p:cNvPr>
          <p:cNvSpPr txBox="1"/>
          <p:nvPr/>
        </p:nvSpPr>
        <p:spPr>
          <a:xfrm>
            <a:off x="4763023" y="118521"/>
            <a:ext cx="21407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発見！</a:t>
            </a:r>
            <a:endParaRPr kumimoji="1" lang="ja-JP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461400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4" grpId="0" animBg="1"/>
      <p:bldP spid="37" grpId="0"/>
      <p:bldP spid="3" grpId="0" animBg="1"/>
      <p:bldP spid="81" grpId="0" animBg="1"/>
      <p:bldP spid="82" grpId="0" animBg="1"/>
      <p:bldP spid="84" grpId="0" animBg="1"/>
      <p:bldP spid="85" grpId="0" animBg="1"/>
      <p:bldP spid="87" grpId="0" animBg="1"/>
      <p:bldP spid="88" grpId="0" animBg="1"/>
      <p:bldP spid="90" grpId="0" animBg="1"/>
      <p:bldP spid="91" grpId="0" animBg="1"/>
      <p:bldP spid="94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5" grpId="0" animBg="1"/>
      <p:bldP spid="106" grpId="0" animBg="1"/>
      <p:bldP spid="114" grpId="0" animBg="1"/>
      <p:bldP spid="115" grpId="0" animBg="1"/>
      <p:bldP spid="116" grpId="0"/>
      <p:bldP spid="117" grpId="0"/>
      <p:bldP spid="118" grpId="0" animBg="1"/>
      <p:bldP spid="119" grpId="0" animBg="1"/>
      <p:bldP spid="4" grpId="0" animBg="1"/>
      <p:bldP spid="79" grpId="0" animBg="1"/>
      <p:bldP spid="109" grpId="0" animBg="1"/>
      <p:bldP spid="11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0A33600-5B16-4ABC-B797-29D981AF9534}"/>
              </a:ext>
            </a:extLst>
          </p:cNvPr>
          <p:cNvSpPr txBox="1"/>
          <p:nvPr/>
        </p:nvSpPr>
        <p:spPr>
          <a:xfrm>
            <a:off x="852754" y="340881"/>
            <a:ext cx="98404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2</a:t>
            </a:r>
            <a:r>
              <a:rPr kumimoji="1" lang="ja-JP" altLang="en-US" sz="4000" b="1" dirty="0"/>
              <a:t>の倍数</a:t>
            </a:r>
            <a:r>
              <a:rPr lang="ja-JP" altLang="en-US" sz="4000" b="1" dirty="0"/>
              <a:t>にも</a:t>
            </a:r>
            <a:r>
              <a:rPr lang="en-US" altLang="ja-JP" sz="4000" b="1" dirty="0"/>
              <a:t>3</a:t>
            </a:r>
            <a:r>
              <a:rPr lang="ja-JP" altLang="en-US" sz="4000" b="1" dirty="0"/>
              <a:t>の倍数にもなっている数を</a:t>
            </a:r>
            <a:endParaRPr lang="en-US" altLang="ja-JP" sz="4000" b="1" dirty="0"/>
          </a:p>
          <a:p>
            <a:r>
              <a:rPr lang="en-US" altLang="ja-JP" sz="4000" b="1" dirty="0"/>
              <a:t>2</a:t>
            </a:r>
            <a:r>
              <a:rPr lang="ja-JP" altLang="en-US" sz="4000" b="1" dirty="0"/>
              <a:t>と</a:t>
            </a:r>
            <a:r>
              <a:rPr lang="en-US" altLang="ja-JP" sz="4000" b="1" dirty="0"/>
              <a:t>3</a:t>
            </a:r>
            <a:r>
              <a:rPr lang="ja-JP" altLang="en-US" sz="4000" b="1" dirty="0"/>
              <a:t>の公倍数といいます。</a:t>
            </a:r>
            <a:endParaRPr lang="en-US" altLang="ja-JP" sz="4000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94A306F-60AC-4751-ADB4-2F89BA8AEC8D}"/>
              </a:ext>
            </a:extLst>
          </p:cNvPr>
          <p:cNvSpPr txBox="1"/>
          <p:nvPr/>
        </p:nvSpPr>
        <p:spPr>
          <a:xfrm>
            <a:off x="852753" y="1945009"/>
            <a:ext cx="98404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3</a:t>
            </a:r>
            <a:r>
              <a:rPr kumimoji="1" lang="ja-JP" altLang="en-US" sz="4000" b="1" dirty="0"/>
              <a:t>の倍数</a:t>
            </a:r>
            <a:r>
              <a:rPr lang="ja-JP" altLang="en-US" sz="4000" b="1" dirty="0"/>
              <a:t>にも</a:t>
            </a:r>
            <a:r>
              <a:rPr lang="en-US" altLang="ja-JP" sz="4000" b="1" dirty="0"/>
              <a:t>4</a:t>
            </a:r>
            <a:r>
              <a:rPr lang="ja-JP" altLang="en-US" sz="4000" b="1" dirty="0"/>
              <a:t>の倍数にもなっている数を</a:t>
            </a:r>
            <a:endParaRPr lang="en-US" altLang="ja-JP" sz="4000" b="1" dirty="0"/>
          </a:p>
          <a:p>
            <a:r>
              <a:rPr lang="en-US" altLang="ja-JP" sz="4000" b="1" dirty="0"/>
              <a:t>3</a:t>
            </a:r>
            <a:r>
              <a:rPr lang="ja-JP" altLang="en-US" sz="4000" b="1" dirty="0"/>
              <a:t>と</a:t>
            </a:r>
            <a:r>
              <a:rPr lang="en-US" altLang="ja-JP" sz="4000" b="1" dirty="0"/>
              <a:t>4</a:t>
            </a:r>
            <a:r>
              <a:rPr lang="ja-JP" altLang="en-US" sz="4000" b="1" dirty="0"/>
              <a:t>の公倍数といいます。</a:t>
            </a:r>
            <a:endParaRPr lang="en-US" altLang="ja-JP" sz="4000" b="1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27D8F7F-CD5C-4413-9C2B-73C422C5196A}"/>
              </a:ext>
            </a:extLst>
          </p:cNvPr>
          <p:cNvSpPr txBox="1"/>
          <p:nvPr/>
        </p:nvSpPr>
        <p:spPr>
          <a:xfrm>
            <a:off x="852753" y="3549137"/>
            <a:ext cx="98404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２</a:t>
            </a:r>
            <a:r>
              <a:rPr kumimoji="1" lang="ja-JP" altLang="en-US" sz="4000" b="1" dirty="0"/>
              <a:t>の倍数</a:t>
            </a:r>
            <a:r>
              <a:rPr lang="ja-JP" altLang="en-US" sz="4000" b="1" dirty="0"/>
              <a:t>にも</a:t>
            </a:r>
            <a:r>
              <a:rPr lang="en-US" altLang="ja-JP" sz="4000" b="1" dirty="0"/>
              <a:t>4</a:t>
            </a:r>
            <a:r>
              <a:rPr lang="ja-JP" altLang="en-US" sz="4000" b="1" dirty="0"/>
              <a:t>の倍数にもなっている数を</a:t>
            </a:r>
            <a:endParaRPr lang="en-US" altLang="ja-JP" sz="4000" b="1" dirty="0"/>
          </a:p>
          <a:p>
            <a:r>
              <a:rPr lang="ja-JP" altLang="en-US" sz="4000" b="1" dirty="0"/>
              <a:t>２と</a:t>
            </a:r>
            <a:r>
              <a:rPr lang="en-US" altLang="ja-JP" sz="4000" b="1" dirty="0"/>
              <a:t>4</a:t>
            </a:r>
            <a:r>
              <a:rPr lang="ja-JP" altLang="en-US" sz="4000" b="1" dirty="0"/>
              <a:t>の公倍数といいます。</a:t>
            </a:r>
            <a:endParaRPr lang="en-US" altLang="ja-JP" sz="40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25C9FC3-3CE8-4BFB-8D39-38FC7A99A25D}"/>
              </a:ext>
            </a:extLst>
          </p:cNvPr>
          <p:cNvSpPr txBox="1"/>
          <p:nvPr/>
        </p:nvSpPr>
        <p:spPr>
          <a:xfrm>
            <a:off x="852752" y="4983583"/>
            <a:ext cx="98404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５</a:t>
            </a:r>
            <a:r>
              <a:rPr kumimoji="1" lang="ja-JP" altLang="en-US" sz="4000" b="1" dirty="0"/>
              <a:t>の倍数</a:t>
            </a:r>
            <a:r>
              <a:rPr lang="ja-JP" altLang="en-US" sz="4000" b="1" dirty="0"/>
              <a:t>にも６の倍数にもなっている数を</a:t>
            </a:r>
            <a:endParaRPr lang="en-US" altLang="ja-JP" sz="4000" b="1" dirty="0"/>
          </a:p>
          <a:p>
            <a:r>
              <a:rPr lang="ja-JP" altLang="en-US" sz="4000" b="1" dirty="0"/>
              <a:t>５と６の公倍数といいます。</a:t>
            </a:r>
            <a:endParaRPr lang="en-US" altLang="ja-JP" sz="4000" b="1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6F48542-A1ED-4F10-A0C1-654A1E3452EA}"/>
              </a:ext>
            </a:extLst>
          </p:cNvPr>
          <p:cNvSpPr/>
          <p:nvPr/>
        </p:nvSpPr>
        <p:spPr>
          <a:xfrm>
            <a:off x="852752" y="946295"/>
            <a:ext cx="3237087" cy="598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95B06EF-D139-465C-AF17-0CB1AEE19419}"/>
              </a:ext>
            </a:extLst>
          </p:cNvPr>
          <p:cNvSpPr/>
          <p:nvPr/>
        </p:nvSpPr>
        <p:spPr>
          <a:xfrm>
            <a:off x="852752" y="2595627"/>
            <a:ext cx="3237087" cy="598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EFC741A-E01F-41C8-AA5F-89D7468D5655}"/>
              </a:ext>
            </a:extLst>
          </p:cNvPr>
          <p:cNvSpPr/>
          <p:nvPr/>
        </p:nvSpPr>
        <p:spPr>
          <a:xfrm>
            <a:off x="1008487" y="4199755"/>
            <a:ext cx="3261855" cy="598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185071A-9F0D-43CD-91DE-95D4F42151E3}"/>
              </a:ext>
            </a:extLst>
          </p:cNvPr>
          <p:cNvSpPr/>
          <p:nvPr/>
        </p:nvSpPr>
        <p:spPr>
          <a:xfrm>
            <a:off x="1008487" y="5612369"/>
            <a:ext cx="3497525" cy="598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6159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 animBg="1"/>
      <p:bldP spid="7" grpId="0" animBg="1"/>
      <p:bldP spid="8" grpId="0" animBg="1"/>
      <p:bldP spid="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36DA812-A874-4641-A480-C446236E739D}"/>
              </a:ext>
            </a:extLst>
          </p:cNvPr>
          <p:cNvSpPr txBox="1"/>
          <p:nvPr/>
        </p:nvSpPr>
        <p:spPr>
          <a:xfrm>
            <a:off x="176740" y="59735"/>
            <a:ext cx="19089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600" b="1" dirty="0"/>
              <a:t>倍数</a:t>
            </a:r>
            <a:endParaRPr lang="en-US" altLang="ja-JP" sz="660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40F826D-7F33-48B8-9709-2998F3992A2A}"/>
              </a:ext>
            </a:extLst>
          </p:cNvPr>
          <p:cNvSpPr txBox="1"/>
          <p:nvPr/>
        </p:nvSpPr>
        <p:spPr>
          <a:xfrm>
            <a:off x="2149514" y="992404"/>
            <a:ext cx="767321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/>
              <a:t>６に整数をかけてできる数を</a:t>
            </a:r>
            <a:endParaRPr kumimoji="1" lang="en-US" altLang="ja-JP" sz="4400" b="1" dirty="0"/>
          </a:p>
          <a:p>
            <a:r>
              <a:rPr kumimoji="1" lang="ja-JP" altLang="en-US" sz="4400" b="1" dirty="0">
                <a:solidFill>
                  <a:srgbClr val="FF0000"/>
                </a:solidFill>
              </a:rPr>
              <a:t>６の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倍数</a:t>
            </a:r>
            <a:r>
              <a:rPr kumimoji="1" lang="ja-JP" altLang="en-US" sz="4400" b="1" dirty="0"/>
              <a:t>という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0894DE1-FC0D-473D-9DDA-8B70D2864598}"/>
              </a:ext>
            </a:extLst>
          </p:cNvPr>
          <p:cNvSpPr txBox="1"/>
          <p:nvPr/>
        </p:nvSpPr>
        <p:spPr>
          <a:xfrm>
            <a:off x="1854791" y="3705950"/>
            <a:ext cx="5373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6</a:t>
            </a:r>
            <a:endParaRPr kumimoji="1" lang="ja-JP" altLang="en-US" sz="48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D9EED68-5F24-4A7B-B8FD-79EDAF54B365}"/>
              </a:ext>
            </a:extLst>
          </p:cNvPr>
          <p:cNvSpPr txBox="1"/>
          <p:nvPr/>
        </p:nvSpPr>
        <p:spPr>
          <a:xfrm>
            <a:off x="3797836" y="3692951"/>
            <a:ext cx="67159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12</a:t>
            </a:r>
            <a:r>
              <a:rPr lang="ja-JP" altLang="en-US" sz="4800" b="1" dirty="0"/>
              <a:t>　　</a:t>
            </a:r>
            <a:r>
              <a:rPr lang="en-US" altLang="ja-JP" sz="4800" b="1" dirty="0"/>
              <a:t>18</a:t>
            </a:r>
            <a:r>
              <a:rPr lang="ja-JP" altLang="en-US" sz="4800" b="1" dirty="0"/>
              <a:t>　　</a:t>
            </a:r>
            <a:r>
              <a:rPr lang="en-US" altLang="ja-JP" sz="4800" b="1" dirty="0"/>
              <a:t>24     …</a:t>
            </a:r>
            <a:endParaRPr kumimoji="1" lang="ja-JP" altLang="en-US" sz="48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12C67DC-8320-4FA9-806A-C7897207F3CA}"/>
              </a:ext>
            </a:extLst>
          </p:cNvPr>
          <p:cNvSpPr txBox="1"/>
          <p:nvPr/>
        </p:nvSpPr>
        <p:spPr>
          <a:xfrm>
            <a:off x="1370685" y="2983512"/>
            <a:ext cx="15055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6×1</a:t>
            </a:r>
            <a:endParaRPr kumimoji="1" lang="ja-JP" altLang="en-US" sz="4800" b="1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BB05588-D5BB-4DF1-843A-A0E6D03DBF59}"/>
              </a:ext>
            </a:extLst>
          </p:cNvPr>
          <p:cNvSpPr txBox="1"/>
          <p:nvPr/>
        </p:nvSpPr>
        <p:spPr>
          <a:xfrm>
            <a:off x="3360331" y="2971513"/>
            <a:ext cx="67159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6×2</a:t>
            </a:r>
            <a:r>
              <a:rPr lang="ja-JP" altLang="en-US" sz="4800" b="1" dirty="0"/>
              <a:t>　 </a:t>
            </a:r>
            <a:r>
              <a:rPr lang="en-US" altLang="ja-JP" sz="4800" b="1" dirty="0"/>
              <a:t>6×3</a:t>
            </a:r>
            <a:r>
              <a:rPr lang="ja-JP" altLang="en-US" sz="4800" b="1" dirty="0"/>
              <a:t>　</a:t>
            </a:r>
            <a:r>
              <a:rPr lang="en-US" altLang="ja-JP" sz="4800" b="1" dirty="0"/>
              <a:t>6×4</a:t>
            </a:r>
            <a:endParaRPr kumimoji="1" lang="ja-JP" altLang="en-US" sz="4800" b="1" dirty="0"/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13B40B80-92C1-4E69-80C3-8DF0035D7048}"/>
              </a:ext>
            </a:extLst>
          </p:cNvPr>
          <p:cNvSpPr/>
          <p:nvPr/>
        </p:nvSpPr>
        <p:spPr>
          <a:xfrm>
            <a:off x="1131216" y="3602225"/>
            <a:ext cx="9929568" cy="921723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6A1FF17C-2B4D-4B75-8B87-1821412EC6B6}"/>
              </a:ext>
            </a:extLst>
          </p:cNvPr>
          <p:cNvSpPr/>
          <p:nvPr/>
        </p:nvSpPr>
        <p:spPr>
          <a:xfrm>
            <a:off x="3337088" y="1701335"/>
            <a:ext cx="1432875" cy="7750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609F4CD1-8A84-4028-9B4A-4785168E2415}"/>
              </a:ext>
            </a:extLst>
          </p:cNvPr>
          <p:cNvSpPr txBox="1"/>
          <p:nvPr/>
        </p:nvSpPr>
        <p:spPr>
          <a:xfrm>
            <a:off x="3797836" y="4740998"/>
            <a:ext cx="34265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b="1" dirty="0">
                <a:solidFill>
                  <a:srgbClr val="FF0000"/>
                </a:solidFill>
              </a:rPr>
              <a:t>６の倍数</a:t>
            </a:r>
            <a:endParaRPr lang="en-US" altLang="ja-JP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89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5" grpId="0"/>
      <p:bldP spid="16" grpId="0"/>
      <p:bldP spid="17" grpId="0"/>
      <p:bldP spid="18" grpId="0"/>
      <p:bldP spid="3" grpId="0" animBg="1"/>
      <p:bldP spid="20" grpId="0" animBg="1"/>
      <p:bldP spid="2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58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0A33600-5B16-4ABC-B797-29D981AF9534}"/>
              </a:ext>
            </a:extLst>
          </p:cNvPr>
          <p:cNvSpPr txBox="1"/>
          <p:nvPr/>
        </p:nvSpPr>
        <p:spPr>
          <a:xfrm>
            <a:off x="575962" y="374685"/>
            <a:ext cx="25547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b="1" dirty="0"/>
              <a:t>公倍数</a:t>
            </a:r>
            <a:endParaRPr lang="en-US" altLang="ja-JP" sz="54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F815D70-5E7D-41A4-BBE3-1B013CE8855F}"/>
              </a:ext>
            </a:extLst>
          </p:cNvPr>
          <p:cNvSpPr txBox="1"/>
          <p:nvPr/>
        </p:nvSpPr>
        <p:spPr>
          <a:xfrm>
            <a:off x="1342405" y="1335581"/>
            <a:ext cx="98404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2</a:t>
            </a:r>
            <a:r>
              <a:rPr kumimoji="1" lang="ja-JP" altLang="en-US" sz="4000" b="1" dirty="0"/>
              <a:t>の倍数</a:t>
            </a:r>
            <a:r>
              <a:rPr lang="ja-JP" altLang="en-US" sz="4000" b="1" dirty="0"/>
              <a:t>にも</a:t>
            </a:r>
            <a:r>
              <a:rPr lang="en-US" altLang="ja-JP" sz="4000" b="1" dirty="0"/>
              <a:t>3</a:t>
            </a:r>
            <a:r>
              <a:rPr lang="ja-JP" altLang="en-US" sz="4000" b="1" dirty="0"/>
              <a:t>の倍数にもなっている数を</a:t>
            </a:r>
            <a:endParaRPr lang="en-US" altLang="ja-JP" sz="4000" b="1" dirty="0"/>
          </a:p>
          <a:p>
            <a:r>
              <a:rPr lang="en-US" altLang="ja-JP" sz="4000" b="1" dirty="0">
                <a:solidFill>
                  <a:srgbClr val="FF0000"/>
                </a:solidFill>
              </a:rPr>
              <a:t>2</a:t>
            </a:r>
            <a:r>
              <a:rPr lang="ja-JP" altLang="en-US" sz="4000" b="1" dirty="0">
                <a:solidFill>
                  <a:srgbClr val="FF0000"/>
                </a:solidFill>
              </a:rPr>
              <a:t>と</a:t>
            </a:r>
            <a:r>
              <a:rPr lang="en-US" altLang="ja-JP" sz="4000" b="1" dirty="0">
                <a:solidFill>
                  <a:srgbClr val="FF0000"/>
                </a:solidFill>
              </a:rPr>
              <a:t>3</a:t>
            </a:r>
            <a:r>
              <a:rPr lang="ja-JP" altLang="en-US" sz="4000" b="1" dirty="0">
                <a:solidFill>
                  <a:srgbClr val="FF0000"/>
                </a:solidFill>
              </a:rPr>
              <a:t>の公倍数</a:t>
            </a:r>
            <a:r>
              <a:rPr lang="ja-JP" altLang="en-US" sz="4000" b="1" dirty="0"/>
              <a:t>といいます。</a:t>
            </a:r>
            <a:endParaRPr lang="en-US" altLang="ja-JP" sz="40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F8E94C1-5C9E-419A-A3F8-31686EE55A9D}"/>
              </a:ext>
            </a:extLst>
          </p:cNvPr>
          <p:cNvSpPr txBox="1"/>
          <p:nvPr/>
        </p:nvSpPr>
        <p:spPr>
          <a:xfrm>
            <a:off x="2108741" y="2790544"/>
            <a:ext cx="9495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２　４　６　８　</a:t>
            </a:r>
            <a:r>
              <a:rPr lang="en-US" altLang="ja-JP" sz="4000" b="1" dirty="0"/>
              <a:t>10     12      14       …</a:t>
            </a: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932382B5-CA75-4387-80C6-24993AC79EDC}"/>
              </a:ext>
            </a:extLst>
          </p:cNvPr>
          <p:cNvSpPr/>
          <p:nvPr/>
        </p:nvSpPr>
        <p:spPr>
          <a:xfrm>
            <a:off x="3987538" y="2750418"/>
            <a:ext cx="932720" cy="1323439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5EF06313-1F86-4235-89F7-7618883625E2}"/>
              </a:ext>
            </a:extLst>
          </p:cNvPr>
          <p:cNvSpPr/>
          <p:nvPr/>
        </p:nvSpPr>
        <p:spPr>
          <a:xfrm>
            <a:off x="7401613" y="2767280"/>
            <a:ext cx="932720" cy="1323439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0477B19A-7A37-427A-9066-12B5CDC9B6D6}"/>
              </a:ext>
            </a:extLst>
          </p:cNvPr>
          <p:cNvSpPr txBox="1"/>
          <p:nvPr/>
        </p:nvSpPr>
        <p:spPr>
          <a:xfrm>
            <a:off x="1457098" y="4356902"/>
            <a:ext cx="9725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/>
              <a:t>公倍数のうちいちばん小さな数を</a:t>
            </a:r>
            <a:endParaRPr lang="en-US" altLang="ja-JP" sz="4400" b="1" dirty="0"/>
          </a:p>
          <a:p>
            <a:r>
              <a:rPr lang="ja-JP" altLang="en-US" sz="4400" b="1" dirty="0">
                <a:solidFill>
                  <a:srgbClr val="FF0000"/>
                </a:solidFill>
              </a:rPr>
              <a:t>最小公倍数</a:t>
            </a:r>
            <a:r>
              <a:rPr lang="ja-JP" altLang="en-US" sz="4400" b="1" dirty="0"/>
              <a:t>といいます。</a:t>
            </a:r>
            <a:endParaRPr lang="en-US" altLang="ja-JP" sz="4400" b="1" dirty="0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0B4C6268-345B-41CB-82F8-8543AE9ADA0B}"/>
              </a:ext>
            </a:extLst>
          </p:cNvPr>
          <p:cNvSpPr/>
          <p:nvPr/>
        </p:nvSpPr>
        <p:spPr>
          <a:xfrm>
            <a:off x="1457098" y="5018621"/>
            <a:ext cx="2964073" cy="716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9F320091-C9BF-44F8-9493-211A548D218B}"/>
              </a:ext>
            </a:extLst>
          </p:cNvPr>
          <p:cNvSpPr/>
          <p:nvPr/>
        </p:nvSpPr>
        <p:spPr>
          <a:xfrm>
            <a:off x="1457098" y="2002607"/>
            <a:ext cx="3124329" cy="598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3CF5909-075D-44AF-A419-25B12062E5F4}"/>
              </a:ext>
            </a:extLst>
          </p:cNvPr>
          <p:cNvSpPr txBox="1"/>
          <p:nvPr/>
        </p:nvSpPr>
        <p:spPr>
          <a:xfrm>
            <a:off x="0" y="2790544"/>
            <a:ext cx="21542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2</a:t>
            </a:r>
            <a:r>
              <a:rPr kumimoji="1" lang="ja-JP" altLang="en-US" sz="4000" b="1" dirty="0"/>
              <a:t>の倍数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F31680D-8AC5-4C24-A756-1F911667EC88}"/>
              </a:ext>
            </a:extLst>
          </p:cNvPr>
          <p:cNvSpPr txBox="1"/>
          <p:nvPr/>
        </p:nvSpPr>
        <p:spPr>
          <a:xfrm>
            <a:off x="0" y="3443351"/>
            <a:ext cx="21542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3</a:t>
            </a:r>
            <a:r>
              <a:rPr kumimoji="1" lang="ja-JP" altLang="en-US" sz="4000" b="1" dirty="0"/>
              <a:t>の倍数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51F18F36-25EE-4B2E-8731-12095697C90B}"/>
              </a:ext>
            </a:extLst>
          </p:cNvPr>
          <p:cNvSpPr txBox="1"/>
          <p:nvPr/>
        </p:nvSpPr>
        <p:spPr>
          <a:xfrm>
            <a:off x="2674880" y="3338432"/>
            <a:ext cx="93822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3         6        9          12            15</a:t>
            </a:r>
            <a:r>
              <a:rPr lang="ja-JP" altLang="en-US" sz="4000" b="1" dirty="0"/>
              <a:t>　</a:t>
            </a:r>
            <a:r>
              <a:rPr lang="en-US" altLang="ja-JP" sz="4000" b="1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531098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14" grpId="0" animBg="1"/>
      <p:bldP spid="19" grpId="0" animBg="1"/>
      <p:bldP spid="20" grpId="0"/>
      <p:bldP spid="21" grpId="0" animBg="1"/>
      <p:bldP spid="22" grpId="0" animBg="1"/>
      <p:bldP spid="23" grpId="0"/>
      <p:bldP spid="24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521774-2771-4ACF-9071-BE7BC7724D7D}"/>
              </a:ext>
            </a:extLst>
          </p:cNvPr>
          <p:cNvSpPr txBox="1"/>
          <p:nvPr/>
        </p:nvSpPr>
        <p:spPr>
          <a:xfrm>
            <a:off x="351208" y="3392842"/>
            <a:ext cx="9909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b="1" dirty="0"/>
              <a:t>3</a:t>
            </a:r>
            <a:r>
              <a:rPr kumimoji="1" lang="ja-JP" altLang="en-US" sz="4000" b="1" dirty="0"/>
              <a:t>倍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5FC4F44-0071-4364-B3B8-9287A25889D0}"/>
              </a:ext>
            </a:extLst>
          </p:cNvPr>
          <p:cNvSpPr txBox="1"/>
          <p:nvPr/>
        </p:nvSpPr>
        <p:spPr>
          <a:xfrm>
            <a:off x="351208" y="4791653"/>
            <a:ext cx="9909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b="1" dirty="0"/>
              <a:t>4</a:t>
            </a:r>
            <a:r>
              <a:rPr kumimoji="1" lang="ja-JP" altLang="en-US" sz="4000" b="1" dirty="0"/>
              <a:t>倍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5DE1A0F-4E7B-4886-B86A-A98B87F59A5F}"/>
              </a:ext>
            </a:extLst>
          </p:cNvPr>
          <p:cNvSpPr txBox="1"/>
          <p:nvPr/>
        </p:nvSpPr>
        <p:spPr>
          <a:xfrm>
            <a:off x="352704" y="368846"/>
            <a:ext cx="9909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b="1" dirty="0"/>
              <a:t>1</a:t>
            </a:r>
            <a:r>
              <a:rPr kumimoji="1" lang="ja-JP" altLang="en-US" sz="4000" b="1" dirty="0"/>
              <a:t>倍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8389B3A-0953-4D63-94E1-784590E5A90B}"/>
              </a:ext>
            </a:extLst>
          </p:cNvPr>
          <p:cNvSpPr txBox="1"/>
          <p:nvPr/>
        </p:nvSpPr>
        <p:spPr>
          <a:xfrm>
            <a:off x="351208" y="1950071"/>
            <a:ext cx="9909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b="1" dirty="0"/>
              <a:t>2</a:t>
            </a:r>
            <a:r>
              <a:rPr kumimoji="1" lang="ja-JP" altLang="en-US" sz="4000" b="1" dirty="0"/>
              <a:t>倍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1097E527-C3F2-4AFE-B560-2878FB2A622F}"/>
              </a:ext>
            </a:extLst>
          </p:cNvPr>
          <p:cNvSpPr txBox="1"/>
          <p:nvPr/>
        </p:nvSpPr>
        <p:spPr>
          <a:xfrm>
            <a:off x="7661125" y="620772"/>
            <a:ext cx="31958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solidFill>
                  <a:schemeClr val="accent5">
                    <a:lumMod val="50000"/>
                  </a:schemeClr>
                </a:solidFill>
              </a:rPr>
              <a:t>4</a:t>
            </a:r>
            <a:r>
              <a:rPr lang="en-US" altLang="ja-JP" sz="4800" b="1" dirty="0"/>
              <a:t>×1</a:t>
            </a:r>
            <a:r>
              <a:rPr lang="ja-JP" altLang="en-US" sz="4800" b="1" dirty="0"/>
              <a:t>＝ </a:t>
            </a:r>
            <a:r>
              <a:rPr lang="en-US" altLang="ja-JP" sz="4800" b="1" dirty="0"/>
              <a:t>4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AF906A45-5632-4D4E-8923-021F36206FD9}"/>
              </a:ext>
            </a:extLst>
          </p:cNvPr>
          <p:cNvSpPr txBox="1"/>
          <p:nvPr/>
        </p:nvSpPr>
        <p:spPr>
          <a:xfrm>
            <a:off x="7661126" y="3338758"/>
            <a:ext cx="29730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solidFill>
                  <a:schemeClr val="accent5">
                    <a:lumMod val="50000"/>
                  </a:schemeClr>
                </a:solidFill>
              </a:rPr>
              <a:t>4</a:t>
            </a:r>
            <a:r>
              <a:rPr lang="en-US" altLang="ja-JP" sz="4800" b="1" dirty="0"/>
              <a:t>×3</a:t>
            </a:r>
            <a:r>
              <a:rPr lang="ja-JP" altLang="en-US" sz="4800" b="1" dirty="0"/>
              <a:t>＝</a:t>
            </a:r>
            <a:r>
              <a:rPr lang="en-US" altLang="ja-JP" sz="4800" b="1" dirty="0"/>
              <a:t>12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B74780C-CCC9-447E-9A42-AE3E1E4F5A91}"/>
              </a:ext>
            </a:extLst>
          </p:cNvPr>
          <p:cNvSpPr txBox="1"/>
          <p:nvPr/>
        </p:nvSpPr>
        <p:spPr>
          <a:xfrm>
            <a:off x="7661126" y="4697751"/>
            <a:ext cx="30578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solidFill>
                  <a:schemeClr val="accent5">
                    <a:lumMod val="50000"/>
                  </a:schemeClr>
                </a:solidFill>
              </a:rPr>
              <a:t>4</a:t>
            </a:r>
            <a:r>
              <a:rPr lang="en-US" altLang="ja-JP" sz="4800" b="1" dirty="0"/>
              <a:t>×4</a:t>
            </a:r>
            <a:r>
              <a:rPr lang="ja-JP" altLang="en-US" sz="4800" b="1" dirty="0"/>
              <a:t>＝</a:t>
            </a:r>
            <a:r>
              <a:rPr lang="en-US" altLang="ja-JP" sz="4800" b="1" dirty="0"/>
              <a:t>16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70738C01-3073-488B-BF6E-7E0E32687F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3820" y="103590"/>
            <a:ext cx="725591" cy="1152303"/>
          </a:xfrm>
          <a:prstGeom prst="rect">
            <a:avLst/>
          </a:prstGeom>
        </p:spPr>
      </p:pic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9F8642A-B484-43AF-AE48-DC8A82A02874}"/>
              </a:ext>
            </a:extLst>
          </p:cNvPr>
          <p:cNvSpPr txBox="1"/>
          <p:nvPr/>
        </p:nvSpPr>
        <p:spPr>
          <a:xfrm>
            <a:off x="351208" y="6115049"/>
            <a:ext cx="9909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b="1" dirty="0"/>
              <a:t>5</a:t>
            </a:r>
            <a:r>
              <a:rPr kumimoji="1" lang="ja-JP" altLang="en-US" sz="4000" b="1" dirty="0"/>
              <a:t>倍</a:t>
            </a:r>
          </a:p>
        </p:txBody>
      </p:sp>
      <p:pic>
        <p:nvPicPr>
          <p:cNvPr id="33" name="図 32">
            <a:extLst>
              <a:ext uri="{FF2B5EF4-FFF2-40B4-BE49-F238E27FC236}">
                <a16:creationId xmlns:a16="http://schemas.microsoft.com/office/drawing/2014/main" id="{2C69DCFA-D2ED-48B1-940D-E1F1E013C3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324" y="1636034"/>
            <a:ext cx="725591" cy="1152303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E1DBA587-FA46-4A06-BDD3-4E4B85C93E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5039" y="1636034"/>
            <a:ext cx="725591" cy="1152303"/>
          </a:xfrm>
          <a:prstGeom prst="rect">
            <a:avLst/>
          </a:prstGeom>
        </p:spPr>
      </p:pic>
      <p:pic>
        <p:nvPicPr>
          <p:cNvPr id="51" name="図 50">
            <a:extLst>
              <a:ext uri="{FF2B5EF4-FFF2-40B4-BE49-F238E27FC236}">
                <a16:creationId xmlns:a16="http://schemas.microsoft.com/office/drawing/2014/main" id="{B04801F7-4445-4D72-B730-603C946A9F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324" y="4380054"/>
            <a:ext cx="742289" cy="1178821"/>
          </a:xfrm>
          <a:prstGeom prst="rect">
            <a:avLst/>
          </a:prstGeom>
        </p:spPr>
      </p:pic>
      <p:pic>
        <p:nvPicPr>
          <p:cNvPr id="52" name="図 51">
            <a:extLst>
              <a:ext uri="{FF2B5EF4-FFF2-40B4-BE49-F238E27FC236}">
                <a16:creationId xmlns:a16="http://schemas.microsoft.com/office/drawing/2014/main" id="{65E9D589-7A3D-4C0D-9B76-33BFD4A188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8341" y="4401032"/>
            <a:ext cx="742289" cy="1178821"/>
          </a:xfrm>
          <a:prstGeom prst="rect">
            <a:avLst/>
          </a:prstGeom>
        </p:spPr>
      </p:pic>
      <p:pic>
        <p:nvPicPr>
          <p:cNvPr id="53" name="図 52">
            <a:extLst>
              <a:ext uri="{FF2B5EF4-FFF2-40B4-BE49-F238E27FC236}">
                <a16:creationId xmlns:a16="http://schemas.microsoft.com/office/drawing/2014/main" id="{4AD28463-E7EB-42A0-B2F1-3045950A13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640" y="4380054"/>
            <a:ext cx="742289" cy="1178821"/>
          </a:xfrm>
          <a:prstGeom prst="rect">
            <a:avLst/>
          </a:prstGeom>
        </p:spPr>
      </p:pic>
      <p:pic>
        <p:nvPicPr>
          <p:cNvPr id="58" name="図 57">
            <a:extLst>
              <a:ext uri="{FF2B5EF4-FFF2-40B4-BE49-F238E27FC236}">
                <a16:creationId xmlns:a16="http://schemas.microsoft.com/office/drawing/2014/main" id="{5B699724-A2C8-4837-8616-A2A7FFBE75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0469" y="4380054"/>
            <a:ext cx="725591" cy="1152303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AFBEBF5D-20C1-4686-BB90-6350E767B7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324" y="5681186"/>
            <a:ext cx="725591" cy="1152303"/>
          </a:xfrm>
          <a:prstGeom prst="rect">
            <a:avLst/>
          </a:prstGeom>
        </p:spPr>
      </p:pic>
      <p:pic>
        <p:nvPicPr>
          <p:cNvPr id="55" name="図 54">
            <a:extLst>
              <a:ext uri="{FF2B5EF4-FFF2-40B4-BE49-F238E27FC236}">
                <a16:creationId xmlns:a16="http://schemas.microsoft.com/office/drawing/2014/main" id="{31157BEF-64BD-4530-9C18-C6314BB246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5039" y="5681186"/>
            <a:ext cx="725591" cy="1152303"/>
          </a:xfrm>
          <a:prstGeom prst="rect">
            <a:avLst/>
          </a:prstGeom>
        </p:spPr>
      </p:pic>
      <p:pic>
        <p:nvPicPr>
          <p:cNvPr id="56" name="図 55">
            <a:extLst>
              <a:ext uri="{FF2B5EF4-FFF2-40B4-BE49-F238E27FC236}">
                <a16:creationId xmlns:a16="http://schemas.microsoft.com/office/drawing/2014/main" id="{5CE1A8FD-4010-4ACA-A392-20913D4AD6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0469" y="5681186"/>
            <a:ext cx="725591" cy="1152303"/>
          </a:xfrm>
          <a:prstGeom prst="rect">
            <a:avLst/>
          </a:prstGeom>
        </p:spPr>
      </p:pic>
      <p:pic>
        <p:nvPicPr>
          <p:cNvPr id="57" name="図 56">
            <a:extLst>
              <a:ext uri="{FF2B5EF4-FFF2-40B4-BE49-F238E27FC236}">
                <a16:creationId xmlns:a16="http://schemas.microsoft.com/office/drawing/2014/main" id="{648D0A18-7747-4E66-BC0A-03F00C954B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7754" y="5681186"/>
            <a:ext cx="725591" cy="1152303"/>
          </a:xfrm>
          <a:prstGeom prst="rect">
            <a:avLst/>
          </a:prstGeom>
        </p:spPr>
      </p:pic>
      <p:pic>
        <p:nvPicPr>
          <p:cNvPr id="59" name="図 58">
            <a:extLst>
              <a:ext uri="{FF2B5EF4-FFF2-40B4-BE49-F238E27FC236}">
                <a16:creationId xmlns:a16="http://schemas.microsoft.com/office/drawing/2014/main" id="{4F4FD4F7-D889-43BB-9DEF-EB37A99334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185" y="5681186"/>
            <a:ext cx="725591" cy="1152303"/>
          </a:xfrm>
          <a:prstGeom prst="rect">
            <a:avLst/>
          </a:prstGeom>
        </p:spPr>
      </p:pic>
      <p:pic>
        <p:nvPicPr>
          <p:cNvPr id="47" name="図 46">
            <a:extLst>
              <a:ext uri="{FF2B5EF4-FFF2-40B4-BE49-F238E27FC236}">
                <a16:creationId xmlns:a16="http://schemas.microsoft.com/office/drawing/2014/main" id="{634C5252-068D-4951-AB4A-D60BDD6CDA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324" y="3030024"/>
            <a:ext cx="725591" cy="1152303"/>
          </a:xfrm>
          <a:prstGeom prst="rect">
            <a:avLst/>
          </a:prstGeom>
        </p:spPr>
      </p:pic>
      <p:pic>
        <p:nvPicPr>
          <p:cNvPr id="49" name="図 48">
            <a:extLst>
              <a:ext uri="{FF2B5EF4-FFF2-40B4-BE49-F238E27FC236}">
                <a16:creationId xmlns:a16="http://schemas.microsoft.com/office/drawing/2014/main" id="{6C44D4A6-6EBD-4B75-AB83-F2A3C79283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9312" y="3030024"/>
            <a:ext cx="725591" cy="1152303"/>
          </a:xfrm>
          <a:prstGeom prst="rect">
            <a:avLst/>
          </a:prstGeom>
        </p:spPr>
      </p:pic>
      <p:pic>
        <p:nvPicPr>
          <p:cNvPr id="60" name="図 59">
            <a:extLst>
              <a:ext uri="{FF2B5EF4-FFF2-40B4-BE49-F238E27FC236}">
                <a16:creationId xmlns:a16="http://schemas.microsoft.com/office/drawing/2014/main" id="{89CD0F89-2114-4611-9F08-F9D19D6A4F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5039" y="3030024"/>
            <a:ext cx="725591" cy="1152303"/>
          </a:xfrm>
          <a:prstGeom prst="rect">
            <a:avLst/>
          </a:prstGeom>
        </p:spPr>
      </p:pic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9B05FE6A-B58A-4498-888A-A44607DE0EAE}"/>
              </a:ext>
            </a:extLst>
          </p:cNvPr>
          <p:cNvSpPr txBox="1"/>
          <p:nvPr/>
        </p:nvSpPr>
        <p:spPr>
          <a:xfrm>
            <a:off x="7661126" y="5981329"/>
            <a:ext cx="30578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solidFill>
                  <a:schemeClr val="accent5">
                    <a:lumMod val="50000"/>
                  </a:schemeClr>
                </a:solidFill>
              </a:rPr>
              <a:t>4</a:t>
            </a:r>
            <a:r>
              <a:rPr lang="en-US" altLang="ja-JP" sz="4800" b="1" dirty="0"/>
              <a:t>×5</a:t>
            </a:r>
            <a:r>
              <a:rPr lang="ja-JP" altLang="en-US" sz="4800" b="1" dirty="0"/>
              <a:t>＝</a:t>
            </a:r>
            <a:r>
              <a:rPr lang="en-US" altLang="ja-JP" sz="4800" b="1" dirty="0"/>
              <a:t>20</a:t>
            </a: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1AC05CDC-1A01-4195-8016-18169DE24B14}"/>
              </a:ext>
            </a:extLst>
          </p:cNvPr>
          <p:cNvSpPr txBox="1"/>
          <p:nvPr/>
        </p:nvSpPr>
        <p:spPr>
          <a:xfrm>
            <a:off x="2312499" y="2006377"/>
            <a:ext cx="411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8</a:t>
            </a:r>
            <a:endParaRPr kumimoji="1" lang="ja-JP" altLang="en-US" sz="4000" b="1" dirty="0"/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923176FF-5867-4B3C-903A-49CA31AAF28D}"/>
              </a:ext>
            </a:extLst>
          </p:cNvPr>
          <p:cNvSpPr txBox="1"/>
          <p:nvPr/>
        </p:nvSpPr>
        <p:spPr>
          <a:xfrm>
            <a:off x="1832651" y="470906"/>
            <a:ext cx="4780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b="1" dirty="0"/>
              <a:t>4</a:t>
            </a:r>
            <a:endParaRPr kumimoji="1" lang="ja-JP" altLang="en-US" sz="4000" b="1" dirty="0"/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223EA5D8-E121-4971-931F-6558688A5631}"/>
              </a:ext>
            </a:extLst>
          </p:cNvPr>
          <p:cNvSpPr txBox="1"/>
          <p:nvPr/>
        </p:nvSpPr>
        <p:spPr>
          <a:xfrm>
            <a:off x="2717635" y="3508990"/>
            <a:ext cx="7713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b="1" dirty="0"/>
              <a:t>12</a:t>
            </a:r>
            <a:endParaRPr kumimoji="1" lang="ja-JP" altLang="en-US" sz="4000" b="1" dirty="0"/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3C49CF78-E612-4F6B-A036-32AA5EC959A4}"/>
              </a:ext>
            </a:extLst>
          </p:cNvPr>
          <p:cNvSpPr txBox="1"/>
          <p:nvPr/>
        </p:nvSpPr>
        <p:spPr>
          <a:xfrm>
            <a:off x="3291349" y="4691429"/>
            <a:ext cx="7713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b="1" dirty="0"/>
              <a:t>16</a:t>
            </a:r>
            <a:endParaRPr kumimoji="1" lang="ja-JP" altLang="en-US" sz="4000" b="1" dirty="0"/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AC196D04-571B-41CB-9BFD-44F7B6DB548D}"/>
              </a:ext>
            </a:extLst>
          </p:cNvPr>
          <p:cNvSpPr txBox="1"/>
          <p:nvPr/>
        </p:nvSpPr>
        <p:spPr>
          <a:xfrm>
            <a:off x="3827750" y="5993655"/>
            <a:ext cx="7713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b="1" dirty="0"/>
              <a:t>20</a:t>
            </a:r>
            <a:endParaRPr kumimoji="1" lang="ja-JP" altLang="en-US" sz="4000" b="1" dirty="0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496141DB-F463-47FD-AD5C-863B27D8AD86}"/>
              </a:ext>
            </a:extLst>
          </p:cNvPr>
          <p:cNvSpPr txBox="1"/>
          <p:nvPr/>
        </p:nvSpPr>
        <p:spPr>
          <a:xfrm>
            <a:off x="7661126" y="1979765"/>
            <a:ext cx="29070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solidFill>
                  <a:schemeClr val="accent5">
                    <a:lumMod val="50000"/>
                  </a:schemeClr>
                </a:solidFill>
              </a:rPr>
              <a:t>4</a:t>
            </a:r>
            <a:r>
              <a:rPr lang="en-US" altLang="ja-JP" sz="4800" b="1" dirty="0"/>
              <a:t>×2</a:t>
            </a:r>
            <a:r>
              <a:rPr lang="ja-JP" altLang="en-US" sz="4800" b="1" dirty="0"/>
              <a:t>＝ </a:t>
            </a:r>
            <a:r>
              <a:rPr lang="en-US" altLang="ja-JP" sz="4800" b="1" dirty="0"/>
              <a:t>8</a:t>
            </a:r>
          </a:p>
        </p:txBody>
      </p:sp>
      <p:sp>
        <p:nvSpPr>
          <p:cNvPr id="62" name="四角形: 角を丸くする 61">
            <a:extLst>
              <a:ext uri="{FF2B5EF4-FFF2-40B4-BE49-F238E27FC236}">
                <a16:creationId xmlns:a16="http://schemas.microsoft.com/office/drawing/2014/main" id="{19E4638E-69A4-4A65-A5C9-78FD20043C13}"/>
              </a:ext>
            </a:extLst>
          </p:cNvPr>
          <p:cNvSpPr/>
          <p:nvPr/>
        </p:nvSpPr>
        <p:spPr>
          <a:xfrm>
            <a:off x="9632986" y="520796"/>
            <a:ext cx="892772" cy="6150191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3BCF2B27-E705-4422-9D38-76D1189A7644}"/>
              </a:ext>
            </a:extLst>
          </p:cNvPr>
          <p:cNvSpPr txBox="1"/>
          <p:nvPr/>
        </p:nvSpPr>
        <p:spPr>
          <a:xfrm>
            <a:off x="10568139" y="3061409"/>
            <a:ext cx="14321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4</a:t>
            </a:r>
            <a:r>
              <a:rPr kumimoji="1" lang="ja-JP" altLang="en-US" sz="4800" b="1" dirty="0"/>
              <a:t>の</a:t>
            </a:r>
            <a:endParaRPr kumimoji="1" lang="en-US" altLang="ja-JP" sz="4800" b="1" dirty="0"/>
          </a:p>
          <a:p>
            <a:r>
              <a:rPr kumimoji="1" lang="ja-JP" altLang="en-US" sz="4800" b="1" dirty="0"/>
              <a:t>倍数</a:t>
            </a:r>
          </a:p>
        </p:txBody>
      </p:sp>
      <p:pic>
        <p:nvPicPr>
          <p:cNvPr id="86" name="図 85">
            <a:extLst>
              <a:ext uri="{FF2B5EF4-FFF2-40B4-BE49-F238E27FC236}">
                <a16:creationId xmlns:a16="http://schemas.microsoft.com/office/drawing/2014/main" id="{2E61D0DB-5411-4E1F-B576-67579DC37D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600" y="42995"/>
            <a:ext cx="725591" cy="1152303"/>
          </a:xfrm>
          <a:prstGeom prst="rect">
            <a:avLst/>
          </a:prstGeom>
        </p:spPr>
      </p:pic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916B95CA-843F-48AA-B738-74C2B590A933}"/>
              </a:ext>
            </a:extLst>
          </p:cNvPr>
          <p:cNvSpPr/>
          <p:nvPr/>
        </p:nvSpPr>
        <p:spPr>
          <a:xfrm>
            <a:off x="398317" y="467638"/>
            <a:ext cx="293767" cy="4242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1AA5A413-706B-4B8A-8B0B-B90F6BA1B40C}"/>
              </a:ext>
            </a:extLst>
          </p:cNvPr>
          <p:cNvSpPr/>
          <p:nvPr/>
        </p:nvSpPr>
        <p:spPr>
          <a:xfrm>
            <a:off x="414563" y="2064470"/>
            <a:ext cx="293767" cy="4242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8FFE54CC-4D4B-496F-84BF-96F1A871569D}"/>
              </a:ext>
            </a:extLst>
          </p:cNvPr>
          <p:cNvSpPr txBox="1"/>
          <p:nvPr/>
        </p:nvSpPr>
        <p:spPr>
          <a:xfrm>
            <a:off x="6663498" y="1966590"/>
            <a:ext cx="644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式</a:t>
            </a:r>
            <a:endParaRPr kumimoji="1" lang="ja-JP" altLang="en-US" sz="4000" b="1" dirty="0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9FCD75CE-E20B-4CFB-BF42-4E3BB8AF1292}"/>
              </a:ext>
            </a:extLst>
          </p:cNvPr>
          <p:cNvSpPr/>
          <p:nvPr/>
        </p:nvSpPr>
        <p:spPr>
          <a:xfrm>
            <a:off x="428492" y="3476024"/>
            <a:ext cx="293767" cy="4242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CA383A82-3F01-4963-9CEF-982CCAFC77EE}"/>
              </a:ext>
            </a:extLst>
          </p:cNvPr>
          <p:cNvSpPr txBox="1"/>
          <p:nvPr/>
        </p:nvSpPr>
        <p:spPr>
          <a:xfrm>
            <a:off x="6663498" y="3333582"/>
            <a:ext cx="644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式</a:t>
            </a:r>
            <a:endParaRPr kumimoji="1" lang="ja-JP" altLang="en-US" sz="4000" b="1" dirty="0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A9E99C14-A8E8-4889-A865-C2BC8082779B}"/>
              </a:ext>
            </a:extLst>
          </p:cNvPr>
          <p:cNvSpPr/>
          <p:nvPr/>
        </p:nvSpPr>
        <p:spPr>
          <a:xfrm>
            <a:off x="414562" y="4905212"/>
            <a:ext cx="293767" cy="4242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73AE998F-CCB6-4ED7-B5BD-FF6E5FB9219E}"/>
              </a:ext>
            </a:extLst>
          </p:cNvPr>
          <p:cNvSpPr txBox="1"/>
          <p:nvPr/>
        </p:nvSpPr>
        <p:spPr>
          <a:xfrm>
            <a:off x="6663498" y="4691429"/>
            <a:ext cx="644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式</a:t>
            </a:r>
            <a:endParaRPr kumimoji="1" lang="ja-JP" altLang="en-US" sz="4000" b="1" dirty="0"/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C0D990FF-D5C6-4630-A7D7-3B29E2EF0523}"/>
              </a:ext>
            </a:extLst>
          </p:cNvPr>
          <p:cNvSpPr/>
          <p:nvPr/>
        </p:nvSpPr>
        <p:spPr>
          <a:xfrm>
            <a:off x="429471" y="6215654"/>
            <a:ext cx="293767" cy="4242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2957E490-08D4-4258-81A9-56A24516D9EC}"/>
              </a:ext>
            </a:extLst>
          </p:cNvPr>
          <p:cNvSpPr txBox="1"/>
          <p:nvPr/>
        </p:nvSpPr>
        <p:spPr>
          <a:xfrm>
            <a:off x="6663498" y="5973860"/>
            <a:ext cx="644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式</a:t>
            </a:r>
            <a:endParaRPr kumimoji="1" lang="ja-JP" altLang="en-US" sz="4000" b="1" dirty="0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18BECD8D-A227-4CD0-8D70-E036BA639F2C}"/>
              </a:ext>
            </a:extLst>
          </p:cNvPr>
          <p:cNvSpPr txBox="1"/>
          <p:nvPr/>
        </p:nvSpPr>
        <p:spPr>
          <a:xfrm>
            <a:off x="4236152" y="907668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b="1" dirty="0"/>
              <a:t>れんくん</a:t>
            </a:r>
            <a:endParaRPr kumimoji="1" lang="ja-JP" altLang="en-US" sz="3200" b="1" dirty="0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C245562E-D2A4-4B07-B1C1-090F82ED09C9}"/>
              </a:ext>
            </a:extLst>
          </p:cNvPr>
          <p:cNvSpPr txBox="1"/>
          <p:nvPr/>
        </p:nvSpPr>
        <p:spPr>
          <a:xfrm>
            <a:off x="1123244" y="941834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b="1" dirty="0"/>
              <a:t>ひかりちゃん</a:t>
            </a:r>
            <a:endParaRPr kumimoji="1" lang="ja-JP" altLang="en-US" sz="2800" b="1" dirty="0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DDDEC38A-A882-4583-B5A7-AB2B48718499}"/>
              </a:ext>
            </a:extLst>
          </p:cNvPr>
          <p:cNvSpPr txBox="1"/>
          <p:nvPr/>
        </p:nvSpPr>
        <p:spPr>
          <a:xfrm>
            <a:off x="4694387" y="386427"/>
            <a:ext cx="4780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b="1" dirty="0">
                <a:solidFill>
                  <a:schemeClr val="accent5">
                    <a:lumMod val="50000"/>
                  </a:schemeClr>
                </a:solidFill>
              </a:rPr>
              <a:t>4</a:t>
            </a:r>
            <a:endParaRPr kumimoji="1" lang="ja-JP" altLang="en-US" sz="4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26E7304B-1696-46D6-9684-2E3870FAA049}"/>
              </a:ext>
            </a:extLst>
          </p:cNvPr>
          <p:cNvSpPr txBox="1"/>
          <p:nvPr/>
        </p:nvSpPr>
        <p:spPr>
          <a:xfrm>
            <a:off x="6655386" y="159458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b="1" dirty="0"/>
              <a:t>れんくん</a:t>
            </a:r>
            <a:endParaRPr kumimoji="1" lang="ja-JP" altLang="en-US" sz="3200" b="1" dirty="0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51947FE5-3A00-4529-B15D-35F97C04CB5D}"/>
              </a:ext>
            </a:extLst>
          </p:cNvPr>
          <p:cNvSpPr txBox="1"/>
          <p:nvPr/>
        </p:nvSpPr>
        <p:spPr>
          <a:xfrm>
            <a:off x="9242653" y="92776"/>
            <a:ext cx="2646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b="1" dirty="0"/>
              <a:t>ひかりちゃん</a:t>
            </a:r>
            <a:endParaRPr kumimoji="1" lang="ja-JP" altLang="en-US" sz="3200" b="1" dirty="0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93AD4D48-A6C1-4416-94D6-07A9F052DE8A}"/>
              </a:ext>
            </a:extLst>
          </p:cNvPr>
          <p:cNvSpPr txBox="1"/>
          <p:nvPr/>
        </p:nvSpPr>
        <p:spPr>
          <a:xfrm>
            <a:off x="6608273" y="647525"/>
            <a:ext cx="644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式</a:t>
            </a:r>
            <a:endParaRPr kumimoji="1" lang="ja-JP" altLang="en-US" sz="4000" b="1" dirty="0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F5EF8A43-EA0A-467B-AEE3-A9E1ADD9BFFC}"/>
              </a:ext>
            </a:extLst>
          </p:cNvPr>
          <p:cNvSpPr txBox="1"/>
          <p:nvPr/>
        </p:nvSpPr>
        <p:spPr>
          <a:xfrm>
            <a:off x="441200" y="2630561"/>
            <a:ext cx="6029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/>
              <a:t>ひかりちゃんはれんくんの</a:t>
            </a:r>
            <a:r>
              <a:rPr lang="en-US" altLang="ja-JP" sz="2800" b="1" dirty="0"/>
              <a:t>2</a:t>
            </a:r>
            <a:r>
              <a:rPr lang="ja-JP" altLang="en-US" sz="2800" b="1" dirty="0"/>
              <a:t>倍の数</a:t>
            </a:r>
            <a:endParaRPr kumimoji="1" lang="ja-JP" altLang="en-US" sz="2800" b="1" dirty="0"/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2A524C4D-9184-4002-830F-F30307544FCF}"/>
              </a:ext>
            </a:extLst>
          </p:cNvPr>
          <p:cNvSpPr txBox="1"/>
          <p:nvPr/>
        </p:nvSpPr>
        <p:spPr>
          <a:xfrm>
            <a:off x="406236" y="3997229"/>
            <a:ext cx="6029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/>
              <a:t>ひかりちゃんはれんくんの</a:t>
            </a:r>
            <a:r>
              <a:rPr lang="en-US" altLang="ja-JP" sz="2800" b="1" dirty="0"/>
              <a:t>3</a:t>
            </a:r>
            <a:r>
              <a:rPr lang="ja-JP" altLang="en-US" sz="2800" b="1" dirty="0"/>
              <a:t>倍の数</a:t>
            </a:r>
            <a:endParaRPr kumimoji="1" lang="ja-JP" altLang="en-US" sz="2800" b="1" dirty="0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950FAAFB-81E9-4170-9372-15EFC1546230}"/>
              </a:ext>
            </a:extLst>
          </p:cNvPr>
          <p:cNvSpPr txBox="1"/>
          <p:nvPr/>
        </p:nvSpPr>
        <p:spPr>
          <a:xfrm>
            <a:off x="517721" y="5336503"/>
            <a:ext cx="6029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/>
              <a:t>ひかりちゃんはれんくんの</a:t>
            </a:r>
            <a:r>
              <a:rPr lang="en-US" altLang="ja-JP" sz="2800" b="1" dirty="0"/>
              <a:t>4</a:t>
            </a:r>
            <a:r>
              <a:rPr lang="ja-JP" altLang="en-US" sz="2800" b="1" dirty="0"/>
              <a:t>倍の数</a:t>
            </a:r>
            <a:endParaRPr kumimoji="1" lang="ja-JP" altLang="en-US" sz="2800" b="1" dirty="0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23E9121B-32BC-481F-ADD7-58AF924F7454}"/>
              </a:ext>
            </a:extLst>
          </p:cNvPr>
          <p:cNvSpPr txBox="1"/>
          <p:nvPr/>
        </p:nvSpPr>
        <p:spPr>
          <a:xfrm>
            <a:off x="1113571" y="6479670"/>
            <a:ext cx="6029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/>
              <a:t>ひかりちゃんはれんくんの</a:t>
            </a:r>
            <a:r>
              <a:rPr lang="en-US" altLang="ja-JP" sz="2800" b="1" dirty="0"/>
              <a:t>5</a:t>
            </a:r>
            <a:r>
              <a:rPr lang="ja-JP" altLang="en-US" sz="2800" b="1" dirty="0"/>
              <a:t>倍の数</a:t>
            </a:r>
            <a:endParaRPr kumimoji="1" lang="ja-JP" altLang="en-US" sz="2800" b="1" dirty="0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5C35283E-C0AA-49E5-A093-D958181CF3CF}"/>
              </a:ext>
            </a:extLst>
          </p:cNvPr>
          <p:cNvSpPr txBox="1"/>
          <p:nvPr/>
        </p:nvSpPr>
        <p:spPr>
          <a:xfrm>
            <a:off x="459749" y="1331438"/>
            <a:ext cx="6029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/>
              <a:t>ひかりちゃんはれんくんの</a:t>
            </a:r>
            <a:r>
              <a:rPr lang="en-US" altLang="ja-JP" sz="2800" b="1" dirty="0"/>
              <a:t>1</a:t>
            </a:r>
            <a:r>
              <a:rPr lang="ja-JP" altLang="en-US" sz="2800" b="1" dirty="0"/>
              <a:t>倍の数</a:t>
            </a:r>
            <a:endParaRPr kumimoji="1" lang="ja-JP" altLang="en-US" sz="2800" b="1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D23008E-3E90-AA0C-BDCB-5278E92C9012}"/>
              </a:ext>
            </a:extLst>
          </p:cNvPr>
          <p:cNvSpPr/>
          <p:nvPr/>
        </p:nvSpPr>
        <p:spPr>
          <a:xfrm>
            <a:off x="4838088" y="1355411"/>
            <a:ext cx="504037" cy="39173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6657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21" grpId="0"/>
      <p:bldP spid="28" grpId="0"/>
      <p:bldP spid="37" grpId="0"/>
      <p:bldP spid="38" grpId="0"/>
      <p:bldP spid="34" grpId="0"/>
      <p:bldP spid="61" grpId="0"/>
      <p:bldP spid="80" grpId="0"/>
      <p:bldP spid="81" grpId="0"/>
      <p:bldP spid="82" grpId="0"/>
      <p:bldP spid="84" grpId="0"/>
      <p:bldP spid="48" grpId="0"/>
      <p:bldP spid="62" grpId="0" animBg="1"/>
      <p:bldP spid="85" grpId="0"/>
      <p:bldP spid="40" grpId="0" animBg="1"/>
      <p:bldP spid="41" grpId="0" animBg="1"/>
      <p:bldP spid="42" grpId="0"/>
      <p:bldP spid="43" grpId="0" animBg="1"/>
      <p:bldP spid="44" grpId="0"/>
      <p:bldP spid="45" grpId="0" animBg="1"/>
      <p:bldP spid="67" grpId="0"/>
      <p:bldP spid="68" grpId="0" animBg="1"/>
      <p:bldP spid="69" grpId="0"/>
      <p:bldP spid="70" grpId="0"/>
      <p:bldP spid="71" grpId="0"/>
      <p:bldP spid="50" grpId="0"/>
      <p:bldP spid="73" grpId="0"/>
      <p:bldP spid="74" grpId="0"/>
      <p:bldP spid="75" grpId="0"/>
      <p:bldP spid="63" grpId="0"/>
      <p:bldP spid="64" grpId="0"/>
      <p:bldP spid="65" grpId="0"/>
      <p:bldP spid="66" grpId="0"/>
      <p:bldP spid="72" grpId="0"/>
      <p:bldP spid="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0A33600-5B16-4ABC-B797-29D981AF9534}"/>
              </a:ext>
            </a:extLst>
          </p:cNvPr>
          <p:cNvSpPr txBox="1"/>
          <p:nvPr/>
        </p:nvSpPr>
        <p:spPr>
          <a:xfrm>
            <a:off x="177432" y="139164"/>
            <a:ext cx="120145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２と３の公倍数　両方の倍数から公倍数をみつける</a:t>
            </a:r>
            <a:endParaRPr lang="en-US" altLang="ja-JP" sz="40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F8E94C1-5C9E-419A-A3F8-31686EE55A9D}"/>
              </a:ext>
            </a:extLst>
          </p:cNvPr>
          <p:cNvSpPr txBox="1"/>
          <p:nvPr/>
        </p:nvSpPr>
        <p:spPr>
          <a:xfrm>
            <a:off x="2286175" y="1149072"/>
            <a:ext cx="9495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２　４　６　８　</a:t>
            </a:r>
            <a:r>
              <a:rPr lang="en-US" altLang="ja-JP" sz="4000" b="1" dirty="0"/>
              <a:t>10     12      14       …</a:t>
            </a: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932382B5-CA75-4387-80C6-24993AC79EDC}"/>
              </a:ext>
            </a:extLst>
          </p:cNvPr>
          <p:cNvSpPr/>
          <p:nvPr/>
        </p:nvSpPr>
        <p:spPr>
          <a:xfrm>
            <a:off x="4224930" y="1149072"/>
            <a:ext cx="932720" cy="1886507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5EF06313-1F86-4235-89F7-7618883625E2}"/>
              </a:ext>
            </a:extLst>
          </p:cNvPr>
          <p:cNvSpPr/>
          <p:nvPr/>
        </p:nvSpPr>
        <p:spPr>
          <a:xfrm>
            <a:off x="7518450" y="1149072"/>
            <a:ext cx="932720" cy="1886507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3CF5909-075D-44AF-A419-25B12062E5F4}"/>
              </a:ext>
            </a:extLst>
          </p:cNvPr>
          <p:cNvSpPr txBox="1"/>
          <p:nvPr/>
        </p:nvSpPr>
        <p:spPr>
          <a:xfrm>
            <a:off x="177434" y="1149072"/>
            <a:ext cx="21542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2</a:t>
            </a:r>
            <a:r>
              <a:rPr kumimoji="1" lang="ja-JP" altLang="en-US" sz="4000" b="1" dirty="0"/>
              <a:t>の倍数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F31680D-8AC5-4C24-A756-1F911667EC88}"/>
              </a:ext>
            </a:extLst>
          </p:cNvPr>
          <p:cNvSpPr txBox="1"/>
          <p:nvPr/>
        </p:nvSpPr>
        <p:spPr>
          <a:xfrm>
            <a:off x="177433" y="2379218"/>
            <a:ext cx="21542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3</a:t>
            </a:r>
            <a:r>
              <a:rPr kumimoji="1" lang="ja-JP" altLang="en-US" sz="4000" b="1" dirty="0"/>
              <a:t>の倍数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51F18F36-25EE-4B2E-8731-12095697C90B}"/>
              </a:ext>
            </a:extLst>
          </p:cNvPr>
          <p:cNvSpPr txBox="1"/>
          <p:nvPr/>
        </p:nvSpPr>
        <p:spPr>
          <a:xfrm>
            <a:off x="2827316" y="2327693"/>
            <a:ext cx="93822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3         6        9          12            15</a:t>
            </a:r>
            <a:r>
              <a:rPr lang="ja-JP" altLang="en-US" sz="4000" b="1" dirty="0"/>
              <a:t>　</a:t>
            </a:r>
            <a:r>
              <a:rPr lang="en-US" altLang="ja-JP" sz="4000" b="1" dirty="0"/>
              <a:t>…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20B4B34-3066-485B-A1C0-7E07212B2BB1}"/>
              </a:ext>
            </a:extLst>
          </p:cNvPr>
          <p:cNvSpPr txBox="1"/>
          <p:nvPr/>
        </p:nvSpPr>
        <p:spPr>
          <a:xfrm>
            <a:off x="259494" y="4537493"/>
            <a:ext cx="21542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3</a:t>
            </a:r>
            <a:r>
              <a:rPr kumimoji="1" lang="ja-JP" altLang="en-US" sz="4000" b="1" dirty="0"/>
              <a:t>の倍数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73D61F5-7947-4FEE-9583-8825987B0F20}"/>
              </a:ext>
            </a:extLst>
          </p:cNvPr>
          <p:cNvSpPr txBox="1"/>
          <p:nvPr/>
        </p:nvSpPr>
        <p:spPr>
          <a:xfrm>
            <a:off x="2926962" y="4528701"/>
            <a:ext cx="93822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3         6        9          12            15</a:t>
            </a:r>
            <a:r>
              <a:rPr lang="ja-JP" altLang="en-US" sz="4000" b="1" dirty="0"/>
              <a:t>　</a:t>
            </a:r>
            <a:r>
              <a:rPr lang="en-US" altLang="ja-JP" sz="4000" b="1" dirty="0"/>
              <a:t>…</a:t>
            </a:r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6F82C9A5-315F-47C3-9799-4E6161E6C8CD}"/>
              </a:ext>
            </a:extLst>
          </p:cNvPr>
          <p:cNvSpPr/>
          <p:nvPr/>
        </p:nvSpPr>
        <p:spPr>
          <a:xfrm>
            <a:off x="4344237" y="4431977"/>
            <a:ext cx="830997" cy="83099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7A324756-695A-4EDD-AF4C-42F1D808A279}"/>
              </a:ext>
            </a:extLst>
          </p:cNvPr>
          <p:cNvSpPr/>
          <p:nvPr/>
        </p:nvSpPr>
        <p:spPr>
          <a:xfrm>
            <a:off x="7670662" y="4419544"/>
            <a:ext cx="830997" cy="83099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344A47CB-F122-488E-A512-CCD0C2D3B16A}"/>
              </a:ext>
            </a:extLst>
          </p:cNvPr>
          <p:cNvCxnSpPr/>
          <p:nvPr/>
        </p:nvCxnSpPr>
        <p:spPr>
          <a:xfrm>
            <a:off x="457200" y="3638550"/>
            <a:ext cx="10753725" cy="0"/>
          </a:xfrm>
          <a:prstGeom prst="line">
            <a:avLst/>
          </a:prstGeom>
          <a:ln w="5715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3AD0DA9-5B69-4465-A57F-066C0420CEC2}"/>
              </a:ext>
            </a:extLst>
          </p:cNvPr>
          <p:cNvSpPr txBox="1"/>
          <p:nvPr/>
        </p:nvSpPr>
        <p:spPr>
          <a:xfrm>
            <a:off x="2689147" y="4328646"/>
            <a:ext cx="81475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600" b="1" dirty="0">
                <a:solidFill>
                  <a:srgbClr val="FF0000"/>
                </a:solidFill>
              </a:rPr>
              <a:t>×</a:t>
            </a:r>
            <a:endParaRPr kumimoji="1" lang="ja-JP" altLang="en-US" sz="6600" b="1" dirty="0">
              <a:solidFill>
                <a:srgbClr val="FF0000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8553D48-3784-4307-B071-DE4DB12640D9}"/>
              </a:ext>
            </a:extLst>
          </p:cNvPr>
          <p:cNvSpPr txBox="1"/>
          <p:nvPr/>
        </p:nvSpPr>
        <p:spPr>
          <a:xfrm>
            <a:off x="5688623" y="4369715"/>
            <a:ext cx="81475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600" b="1" dirty="0">
                <a:solidFill>
                  <a:srgbClr val="FF0000"/>
                </a:solidFill>
              </a:rPr>
              <a:t>×</a:t>
            </a:r>
            <a:endParaRPr kumimoji="1" lang="ja-JP" altLang="en-US" sz="6600" b="1" dirty="0">
              <a:solidFill>
                <a:srgbClr val="FF0000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F972110-5E1D-4DE8-A71B-1F5DC80BD5B3}"/>
              </a:ext>
            </a:extLst>
          </p:cNvPr>
          <p:cNvSpPr txBox="1"/>
          <p:nvPr/>
        </p:nvSpPr>
        <p:spPr>
          <a:xfrm>
            <a:off x="9917723" y="4328646"/>
            <a:ext cx="81475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600" b="1" dirty="0">
                <a:solidFill>
                  <a:srgbClr val="FF0000"/>
                </a:solidFill>
              </a:rPr>
              <a:t>×</a:t>
            </a:r>
            <a:endParaRPr kumimoji="1" lang="ja-JP" altLang="en-US" sz="6600" b="1" dirty="0">
              <a:solidFill>
                <a:srgbClr val="FF0000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F0684A3-10E4-4463-B762-79732DAD7193}"/>
              </a:ext>
            </a:extLst>
          </p:cNvPr>
          <p:cNvSpPr txBox="1"/>
          <p:nvPr/>
        </p:nvSpPr>
        <p:spPr>
          <a:xfrm>
            <a:off x="1417134" y="5218996"/>
            <a:ext cx="28203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solidFill>
                  <a:srgbClr val="FF0000"/>
                </a:solidFill>
              </a:rPr>
              <a:t>３は</a:t>
            </a:r>
            <a:r>
              <a:rPr lang="en-US" altLang="ja-JP" sz="3600" dirty="0">
                <a:solidFill>
                  <a:srgbClr val="FF0000"/>
                </a:solidFill>
              </a:rPr>
              <a:t>2</a:t>
            </a:r>
            <a:r>
              <a:rPr lang="ja-JP" altLang="en-US" sz="3600" dirty="0">
                <a:solidFill>
                  <a:srgbClr val="FF0000"/>
                </a:solidFill>
              </a:rPr>
              <a:t>の倍数</a:t>
            </a:r>
            <a:endParaRPr lang="en-US" altLang="ja-JP" sz="3600" dirty="0">
              <a:solidFill>
                <a:srgbClr val="FF0000"/>
              </a:solidFill>
            </a:endParaRPr>
          </a:p>
          <a:p>
            <a:r>
              <a:rPr lang="ja-JP" altLang="en-US" sz="3600" dirty="0">
                <a:solidFill>
                  <a:srgbClr val="FF0000"/>
                </a:solidFill>
              </a:rPr>
              <a:t>ではない</a:t>
            </a:r>
            <a:r>
              <a:rPr lang="en-US" altLang="ja-JP" sz="4400" b="1" dirty="0">
                <a:solidFill>
                  <a:srgbClr val="FF0000"/>
                </a:solidFill>
              </a:rPr>
              <a:t>×</a:t>
            </a:r>
            <a:endParaRPr kumimoji="1" lang="ja-JP" altLang="en-US" sz="3600" b="1" dirty="0">
              <a:solidFill>
                <a:srgbClr val="FF0000"/>
              </a:solidFill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DCC5B1C-0D44-461B-AAD0-18A9A5DFF737}"/>
              </a:ext>
            </a:extLst>
          </p:cNvPr>
          <p:cNvSpPr txBox="1"/>
          <p:nvPr/>
        </p:nvSpPr>
        <p:spPr>
          <a:xfrm>
            <a:off x="4504464" y="5345744"/>
            <a:ext cx="28203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dirty="0">
                <a:solidFill>
                  <a:srgbClr val="FF0000"/>
                </a:solidFill>
              </a:rPr>
              <a:t>6</a:t>
            </a:r>
            <a:r>
              <a:rPr lang="ja-JP" altLang="en-US" sz="3600" dirty="0">
                <a:solidFill>
                  <a:srgbClr val="FF0000"/>
                </a:solidFill>
              </a:rPr>
              <a:t>は</a:t>
            </a:r>
            <a:r>
              <a:rPr lang="en-US" altLang="ja-JP" sz="3600" dirty="0">
                <a:solidFill>
                  <a:srgbClr val="FF0000"/>
                </a:solidFill>
              </a:rPr>
              <a:t>2</a:t>
            </a:r>
            <a:r>
              <a:rPr lang="ja-JP" altLang="en-US" sz="3600" dirty="0">
                <a:solidFill>
                  <a:srgbClr val="FF0000"/>
                </a:solidFill>
              </a:rPr>
              <a:t>の倍数</a:t>
            </a:r>
            <a:endParaRPr lang="en-US" altLang="ja-JP" sz="3600" dirty="0">
              <a:solidFill>
                <a:srgbClr val="FF0000"/>
              </a:solidFill>
            </a:endParaRPr>
          </a:p>
          <a:p>
            <a:r>
              <a:rPr lang="ja-JP" altLang="en-US" sz="3600" dirty="0">
                <a:solidFill>
                  <a:srgbClr val="FF0000"/>
                </a:solidFill>
              </a:rPr>
              <a:t>〇</a:t>
            </a:r>
            <a:endParaRPr kumimoji="1" lang="ja-JP" altLang="en-US" sz="3600" b="1" dirty="0">
              <a:solidFill>
                <a:srgbClr val="FF0000"/>
              </a:solidFill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E1782DAD-F099-419E-B420-73C7AB1F7692}"/>
              </a:ext>
            </a:extLst>
          </p:cNvPr>
          <p:cNvSpPr txBox="1"/>
          <p:nvPr/>
        </p:nvSpPr>
        <p:spPr>
          <a:xfrm>
            <a:off x="750013" y="3673337"/>
            <a:ext cx="107537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3</a:t>
            </a:r>
            <a:r>
              <a:rPr kumimoji="1" lang="ja-JP" altLang="en-US" sz="4000" b="1" dirty="0"/>
              <a:t>の倍数の中から</a:t>
            </a:r>
            <a:r>
              <a:rPr kumimoji="1" lang="en-US" altLang="ja-JP" sz="4000" b="1" dirty="0"/>
              <a:t>2</a:t>
            </a:r>
            <a:r>
              <a:rPr kumimoji="1" lang="ja-JP" altLang="en-US" sz="4000" b="1" dirty="0"/>
              <a:t>の倍数をみつける</a:t>
            </a:r>
          </a:p>
        </p:txBody>
      </p:sp>
    </p:spTree>
    <p:extLst>
      <p:ext uri="{BB962C8B-B14F-4D97-AF65-F5344CB8AC3E}">
        <p14:creationId xmlns:p14="http://schemas.microsoft.com/office/powerpoint/2010/main" val="522714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4" grpId="0" animBg="1"/>
      <p:bldP spid="19" grpId="0" animBg="1"/>
      <p:bldP spid="23" grpId="0"/>
      <p:bldP spid="24" grpId="0"/>
      <p:bldP spid="25" grpId="0"/>
      <p:bldP spid="13" grpId="0"/>
      <p:bldP spid="15" grpId="0"/>
      <p:bldP spid="16" grpId="0" animBg="1"/>
      <p:bldP spid="17" grpId="0" animBg="1"/>
      <p:bldP spid="18" grpId="0"/>
      <p:bldP spid="20" grpId="0"/>
      <p:bldP spid="21" grpId="0"/>
      <p:bldP spid="22" grpId="0"/>
      <p:bldP spid="26" grpId="0"/>
      <p:bldP spid="2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0A33600-5B16-4ABC-B797-29D981AF9534}"/>
              </a:ext>
            </a:extLst>
          </p:cNvPr>
          <p:cNvSpPr txBox="1"/>
          <p:nvPr/>
        </p:nvSpPr>
        <p:spPr>
          <a:xfrm>
            <a:off x="103695" y="179511"/>
            <a:ext cx="119908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３と４の公倍数　両方の倍数から公倍数をみつける</a:t>
            </a:r>
            <a:endParaRPr lang="en-US" altLang="ja-JP" sz="40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F8E94C1-5C9E-419A-A3F8-31686EE55A9D}"/>
              </a:ext>
            </a:extLst>
          </p:cNvPr>
          <p:cNvSpPr txBox="1"/>
          <p:nvPr/>
        </p:nvSpPr>
        <p:spPr>
          <a:xfrm>
            <a:off x="1949555" y="1140539"/>
            <a:ext cx="9709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/>
              <a:t>3   6   9</a:t>
            </a:r>
            <a:r>
              <a:rPr lang="ja-JP" altLang="en-US" sz="3600" b="1" dirty="0"/>
              <a:t>   </a:t>
            </a:r>
            <a:r>
              <a:rPr lang="en-US" altLang="ja-JP" sz="3600" b="1" dirty="0"/>
              <a:t>12</a:t>
            </a:r>
            <a:r>
              <a:rPr lang="ja-JP" altLang="en-US" sz="3600" b="1" dirty="0"/>
              <a:t>   </a:t>
            </a:r>
            <a:r>
              <a:rPr lang="en-US" altLang="ja-JP" sz="3600" b="1" dirty="0"/>
              <a:t>15   18   21   24   27   30 …</a:t>
            </a: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932382B5-CA75-4387-80C6-24993AC79EDC}"/>
              </a:ext>
            </a:extLst>
          </p:cNvPr>
          <p:cNvSpPr/>
          <p:nvPr/>
        </p:nvSpPr>
        <p:spPr>
          <a:xfrm>
            <a:off x="3827015" y="1036039"/>
            <a:ext cx="932720" cy="1886507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5EF06313-1F86-4235-89F7-7618883625E2}"/>
              </a:ext>
            </a:extLst>
          </p:cNvPr>
          <p:cNvSpPr/>
          <p:nvPr/>
        </p:nvSpPr>
        <p:spPr>
          <a:xfrm>
            <a:off x="7432267" y="1073928"/>
            <a:ext cx="932720" cy="1886507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3CF5909-075D-44AF-A419-25B12062E5F4}"/>
              </a:ext>
            </a:extLst>
          </p:cNvPr>
          <p:cNvSpPr txBox="1"/>
          <p:nvPr/>
        </p:nvSpPr>
        <p:spPr>
          <a:xfrm>
            <a:off x="2" y="1171890"/>
            <a:ext cx="20573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3</a:t>
            </a:r>
            <a:r>
              <a:rPr kumimoji="1" lang="ja-JP" altLang="en-US" sz="3200" b="1" dirty="0"/>
              <a:t>の倍数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F31680D-8AC5-4C24-A756-1F911667EC88}"/>
              </a:ext>
            </a:extLst>
          </p:cNvPr>
          <p:cNvSpPr txBox="1"/>
          <p:nvPr/>
        </p:nvSpPr>
        <p:spPr>
          <a:xfrm>
            <a:off x="0" y="2375660"/>
            <a:ext cx="18112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4</a:t>
            </a:r>
            <a:r>
              <a:rPr kumimoji="1" lang="ja-JP" altLang="en-US" sz="3200" b="1" dirty="0"/>
              <a:t>の倍数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51F18F36-25EE-4B2E-8731-12095697C90B}"/>
              </a:ext>
            </a:extLst>
          </p:cNvPr>
          <p:cNvSpPr txBox="1"/>
          <p:nvPr/>
        </p:nvSpPr>
        <p:spPr>
          <a:xfrm>
            <a:off x="2361322" y="2328699"/>
            <a:ext cx="9382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/>
              <a:t>4    8    12     16      20     24     28    32</a:t>
            </a:r>
            <a:r>
              <a:rPr lang="ja-JP" altLang="en-US" sz="3600" b="1" dirty="0"/>
              <a:t>　</a:t>
            </a:r>
            <a:r>
              <a:rPr lang="en-US" altLang="ja-JP" sz="3600" b="1" dirty="0"/>
              <a:t>…</a:t>
            </a:r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6F82C9A5-315F-47C3-9799-4E6161E6C8CD}"/>
              </a:ext>
            </a:extLst>
          </p:cNvPr>
          <p:cNvSpPr/>
          <p:nvPr/>
        </p:nvSpPr>
        <p:spPr>
          <a:xfrm>
            <a:off x="3877876" y="4933559"/>
            <a:ext cx="830997" cy="83099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7A324756-695A-4EDD-AF4C-42F1D808A279}"/>
              </a:ext>
            </a:extLst>
          </p:cNvPr>
          <p:cNvSpPr/>
          <p:nvPr/>
        </p:nvSpPr>
        <p:spPr>
          <a:xfrm>
            <a:off x="7533990" y="4848566"/>
            <a:ext cx="830997" cy="83099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CA91383-06EE-4E9D-8A68-DEF8FADC7244}"/>
              </a:ext>
            </a:extLst>
          </p:cNvPr>
          <p:cNvSpPr txBox="1"/>
          <p:nvPr/>
        </p:nvSpPr>
        <p:spPr>
          <a:xfrm>
            <a:off x="0" y="5072854"/>
            <a:ext cx="18112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4</a:t>
            </a:r>
            <a:r>
              <a:rPr kumimoji="1" lang="ja-JP" altLang="en-US" sz="3200" b="1" dirty="0"/>
              <a:t>の倍数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C9BB60BA-50F5-45F3-9226-7B8C79086026}"/>
              </a:ext>
            </a:extLst>
          </p:cNvPr>
          <p:cNvSpPr txBox="1"/>
          <p:nvPr/>
        </p:nvSpPr>
        <p:spPr>
          <a:xfrm>
            <a:off x="2361322" y="5025893"/>
            <a:ext cx="9382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/>
              <a:t>4    8    12     16      20     24     28    32</a:t>
            </a:r>
            <a:r>
              <a:rPr lang="ja-JP" altLang="en-US" sz="3600" b="1" dirty="0"/>
              <a:t>　</a:t>
            </a:r>
            <a:r>
              <a:rPr lang="en-US" altLang="ja-JP" sz="3600" b="1" dirty="0"/>
              <a:t>…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66B725A-543F-45E7-B881-741783E4E533}"/>
              </a:ext>
            </a:extLst>
          </p:cNvPr>
          <p:cNvSpPr txBox="1"/>
          <p:nvPr/>
        </p:nvSpPr>
        <p:spPr>
          <a:xfrm>
            <a:off x="2057400" y="4811243"/>
            <a:ext cx="81475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600" b="1" dirty="0">
                <a:solidFill>
                  <a:srgbClr val="FF0000"/>
                </a:solidFill>
              </a:rPr>
              <a:t>×</a:t>
            </a:r>
            <a:endParaRPr kumimoji="1" lang="ja-JP" altLang="en-US" sz="6600" b="1" dirty="0">
              <a:solidFill>
                <a:srgbClr val="FF0000"/>
              </a:solidFill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20D45FF-8168-4D63-8292-DAFD6E79BCAD}"/>
              </a:ext>
            </a:extLst>
          </p:cNvPr>
          <p:cNvSpPr txBox="1"/>
          <p:nvPr/>
        </p:nvSpPr>
        <p:spPr>
          <a:xfrm>
            <a:off x="2816397" y="4811243"/>
            <a:ext cx="81475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600" b="1" dirty="0">
                <a:solidFill>
                  <a:srgbClr val="FF0000"/>
                </a:solidFill>
              </a:rPr>
              <a:t>×</a:t>
            </a:r>
            <a:endParaRPr kumimoji="1" lang="ja-JP" altLang="en-US" sz="6600" b="1" dirty="0">
              <a:solidFill>
                <a:srgbClr val="FF0000"/>
              </a:solidFill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7E9698B6-1246-4938-ACED-A2ADF99FBD93}"/>
              </a:ext>
            </a:extLst>
          </p:cNvPr>
          <p:cNvSpPr txBox="1"/>
          <p:nvPr/>
        </p:nvSpPr>
        <p:spPr>
          <a:xfrm>
            <a:off x="4913075" y="4848566"/>
            <a:ext cx="81475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600" b="1" dirty="0">
                <a:solidFill>
                  <a:srgbClr val="FF0000"/>
                </a:solidFill>
              </a:rPr>
              <a:t>×</a:t>
            </a:r>
            <a:endParaRPr kumimoji="1" lang="ja-JP" altLang="en-US" sz="6600" b="1" dirty="0">
              <a:solidFill>
                <a:srgbClr val="FF0000"/>
              </a:solidFill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D4D25BF-5B6D-4058-BE71-F19F2DF3AEF3}"/>
              </a:ext>
            </a:extLst>
          </p:cNvPr>
          <p:cNvSpPr txBox="1"/>
          <p:nvPr/>
        </p:nvSpPr>
        <p:spPr>
          <a:xfrm>
            <a:off x="6237703" y="4848566"/>
            <a:ext cx="81475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600" b="1" dirty="0">
                <a:solidFill>
                  <a:srgbClr val="FF0000"/>
                </a:solidFill>
              </a:rPr>
              <a:t>×</a:t>
            </a:r>
            <a:endParaRPr kumimoji="1" lang="ja-JP" altLang="en-US" sz="6600" b="1" dirty="0">
              <a:solidFill>
                <a:srgbClr val="FF0000"/>
              </a:solidFill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99DF53C8-93EB-4313-A23A-CEB1139C58D7}"/>
              </a:ext>
            </a:extLst>
          </p:cNvPr>
          <p:cNvSpPr txBox="1"/>
          <p:nvPr/>
        </p:nvSpPr>
        <p:spPr>
          <a:xfrm>
            <a:off x="8631115" y="4811243"/>
            <a:ext cx="81475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600" b="1" dirty="0">
                <a:solidFill>
                  <a:srgbClr val="FF0000"/>
                </a:solidFill>
              </a:rPr>
              <a:t>×</a:t>
            </a:r>
            <a:endParaRPr kumimoji="1" lang="ja-JP" altLang="en-US" sz="6600" b="1" dirty="0">
              <a:solidFill>
                <a:srgbClr val="FF0000"/>
              </a:solidFill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170A7A7B-F126-4F95-A220-C3BF427A48D4}"/>
              </a:ext>
            </a:extLst>
          </p:cNvPr>
          <p:cNvSpPr txBox="1"/>
          <p:nvPr/>
        </p:nvSpPr>
        <p:spPr>
          <a:xfrm>
            <a:off x="9650070" y="4811243"/>
            <a:ext cx="81475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600" b="1" dirty="0">
                <a:solidFill>
                  <a:srgbClr val="FF0000"/>
                </a:solidFill>
              </a:rPr>
              <a:t>×</a:t>
            </a:r>
            <a:endParaRPr kumimoji="1" lang="ja-JP" altLang="en-US" sz="6600" b="1" dirty="0">
              <a:solidFill>
                <a:srgbClr val="FF0000"/>
              </a:solidFill>
            </a:endParaRPr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698AA01B-34ED-42F1-9C43-F776B0F1EE3D}"/>
              </a:ext>
            </a:extLst>
          </p:cNvPr>
          <p:cNvCxnSpPr/>
          <p:nvPr/>
        </p:nvCxnSpPr>
        <p:spPr>
          <a:xfrm>
            <a:off x="457200" y="3638550"/>
            <a:ext cx="10753725" cy="0"/>
          </a:xfrm>
          <a:prstGeom prst="line">
            <a:avLst/>
          </a:prstGeom>
          <a:ln w="5715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2F179010-88BC-46CA-9A2F-592785F0EB0D}"/>
              </a:ext>
            </a:extLst>
          </p:cNvPr>
          <p:cNvSpPr txBox="1"/>
          <p:nvPr/>
        </p:nvSpPr>
        <p:spPr>
          <a:xfrm>
            <a:off x="750013" y="3673337"/>
            <a:ext cx="107537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4</a:t>
            </a:r>
            <a:r>
              <a:rPr kumimoji="1" lang="ja-JP" altLang="en-US" sz="4000" b="1" dirty="0"/>
              <a:t>の倍数の中から</a:t>
            </a:r>
            <a:r>
              <a:rPr lang="en-US" altLang="ja-JP" sz="4000" b="1" dirty="0"/>
              <a:t>3</a:t>
            </a:r>
            <a:r>
              <a:rPr kumimoji="1" lang="ja-JP" altLang="en-US" sz="4000" b="1" dirty="0"/>
              <a:t>の倍数をみつける</a:t>
            </a:r>
          </a:p>
        </p:txBody>
      </p:sp>
    </p:spTree>
    <p:extLst>
      <p:ext uri="{BB962C8B-B14F-4D97-AF65-F5344CB8AC3E}">
        <p14:creationId xmlns:p14="http://schemas.microsoft.com/office/powerpoint/2010/main" val="1715600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4" grpId="0" animBg="1"/>
      <p:bldP spid="19" grpId="0" animBg="1"/>
      <p:bldP spid="23" grpId="0"/>
      <p:bldP spid="24" grpId="0"/>
      <p:bldP spid="25" grpId="0"/>
      <p:bldP spid="16" grpId="0" animBg="1"/>
      <p:bldP spid="17" grpId="0" animBg="1"/>
      <p:bldP spid="21" grpId="0"/>
      <p:bldP spid="22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0A33600-5B16-4ABC-B797-29D981AF9534}"/>
              </a:ext>
            </a:extLst>
          </p:cNvPr>
          <p:cNvSpPr txBox="1"/>
          <p:nvPr/>
        </p:nvSpPr>
        <p:spPr>
          <a:xfrm>
            <a:off x="0" y="172765"/>
            <a:ext cx="119343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６と８の公倍数　両方の倍数から公倍数をみつける</a:t>
            </a:r>
            <a:endParaRPr lang="en-US" altLang="ja-JP" sz="40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F8E94C1-5C9E-419A-A3F8-31686EE55A9D}"/>
              </a:ext>
            </a:extLst>
          </p:cNvPr>
          <p:cNvSpPr txBox="1"/>
          <p:nvPr/>
        </p:nvSpPr>
        <p:spPr>
          <a:xfrm>
            <a:off x="1914387" y="1140539"/>
            <a:ext cx="9709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/>
              <a:t>6 </a:t>
            </a:r>
            <a:r>
              <a:rPr lang="ja-JP" altLang="en-US" sz="3600" b="1" dirty="0"/>
              <a:t>  </a:t>
            </a:r>
            <a:r>
              <a:rPr lang="en-US" altLang="ja-JP" sz="3600" b="1" dirty="0"/>
              <a:t>12</a:t>
            </a:r>
            <a:r>
              <a:rPr lang="ja-JP" altLang="en-US" sz="3600" b="1" dirty="0"/>
              <a:t>  </a:t>
            </a:r>
            <a:r>
              <a:rPr lang="en-US" altLang="ja-JP" sz="3600" b="1" dirty="0"/>
              <a:t> 18   24   30   36   42   48   54    …</a:t>
            </a: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932382B5-CA75-4387-80C6-24993AC79EDC}"/>
              </a:ext>
            </a:extLst>
          </p:cNvPr>
          <p:cNvSpPr/>
          <p:nvPr/>
        </p:nvSpPr>
        <p:spPr>
          <a:xfrm>
            <a:off x="8890423" y="1045245"/>
            <a:ext cx="932720" cy="1899741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5EF06313-1F86-4235-89F7-7618883625E2}"/>
              </a:ext>
            </a:extLst>
          </p:cNvPr>
          <p:cNvSpPr/>
          <p:nvPr/>
        </p:nvSpPr>
        <p:spPr>
          <a:xfrm>
            <a:off x="4255442" y="1103363"/>
            <a:ext cx="932720" cy="1886507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3CF5909-075D-44AF-A419-25B12062E5F4}"/>
              </a:ext>
            </a:extLst>
          </p:cNvPr>
          <p:cNvSpPr txBox="1"/>
          <p:nvPr/>
        </p:nvSpPr>
        <p:spPr>
          <a:xfrm>
            <a:off x="2" y="1171890"/>
            <a:ext cx="20573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6</a:t>
            </a:r>
            <a:r>
              <a:rPr kumimoji="1" lang="ja-JP" altLang="en-US" sz="3200" b="1" dirty="0"/>
              <a:t>の倍数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F31680D-8AC5-4C24-A756-1F911667EC88}"/>
              </a:ext>
            </a:extLst>
          </p:cNvPr>
          <p:cNvSpPr txBox="1"/>
          <p:nvPr/>
        </p:nvSpPr>
        <p:spPr>
          <a:xfrm>
            <a:off x="0" y="2375660"/>
            <a:ext cx="18112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8</a:t>
            </a:r>
            <a:r>
              <a:rPr kumimoji="1" lang="ja-JP" altLang="en-US" sz="3200" b="1" dirty="0"/>
              <a:t>の倍数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51F18F36-25EE-4B2E-8731-12095697C90B}"/>
              </a:ext>
            </a:extLst>
          </p:cNvPr>
          <p:cNvSpPr txBox="1"/>
          <p:nvPr/>
        </p:nvSpPr>
        <p:spPr>
          <a:xfrm>
            <a:off x="2299778" y="2328699"/>
            <a:ext cx="9382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/>
              <a:t>8     16     24      32     40     48    56   …</a:t>
            </a:r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6F82C9A5-315F-47C3-9799-4E6161E6C8CD}"/>
              </a:ext>
            </a:extLst>
          </p:cNvPr>
          <p:cNvSpPr/>
          <p:nvPr/>
        </p:nvSpPr>
        <p:spPr>
          <a:xfrm>
            <a:off x="4009010" y="4993776"/>
            <a:ext cx="830997" cy="83099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7A324756-695A-4EDD-AF4C-42F1D808A279}"/>
              </a:ext>
            </a:extLst>
          </p:cNvPr>
          <p:cNvSpPr/>
          <p:nvPr/>
        </p:nvSpPr>
        <p:spPr>
          <a:xfrm>
            <a:off x="7150474" y="4993776"/>
            <a:ext cx="830997" cy="83099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CA91383-06EE-4E9D-8A68-DEF8FADC7244}"/>
              </a:ext>
            </a:extLst>
          </p:cNvPr>
          <p:cNvSpPr txBox="1"/>
          <p:nvPr/>
        </p:nvSpPr>
        <p:spPr>
          <a:xfrm>
            <a:off x="0" y="5204830"/>
            <a:ext cx="18112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8</a:t>
            </a:r>
            <a:r>
              <a:rPr kumimoji="1" lang="ja-JP" altLang="en-US" sz="3200" b="1" dirty="0"/>
              <a:t>の倍数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66B725A-543F-45E7-B881-741783E4E533}"/>
              </a:ext>
            </a:extLst>
          </p:cNvPr>
          <p:cNvSpPr txBox="1"/>
          <p:nvPr/>
        </p:nvSpPr>
        <p:spPr>
          <a:xfrm>
            <a:off x="2902648" y="4943909"/>
            <a:ext cx="81475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600" b="1" dirty="0">
                <a:solidFill>
                  <a:srgbClr val="FF0000"/>
                </a:solidFill>
              </a:rPr>
              <a:t>×</a:t>
            </a:r>
            <a:endParaRPr kumimoji="1" lang="ja-JP" altLang="en-US" sz="6600" b="1" dirty="0">
              <a:solidFill>
                <a:srgbClr val="FF0000"/>
              </a:solidFill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20D45FF-8168-4D63-8292-DAFD6E79BCAD}"/>
              </a:ext>
            </a:extLst>
          </p:cNvPr>
          <p:cNvSpPr txBox="1"/>
          <p:nvPr/>
        </p:nvSpPr>
        <p:spPr>
          <a:xfrm>
            <a:off x="1949555" y="4943219"/>
            <a:ext cx="81475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600" b="1" dirty="0">
                <a:solidFill>
                  <a:srgbClr val="FF0000"/>
                </a:solidFill>
              </a:rPr>
              <a:t>×</a:t>
            </a:r>
            <a:endParaRPr kumimoji="1" lang="ja-JP" altLang="en-US" sz="6600" b="1" dirty="0">
              <a:solidFill>
                <a:srgbClr val="FF0000"/>
              </a:solidFill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7E9698B6-1246-4938-ACED-A2ADF99FBD93}"/>
              </a:ext>
            </a:extLst>
          </p:cNvPr>
          <p:cNvSpPr txBox="1"/>
          <p:nvPr/>
        </p:nvSpPr>
        <p:spPr>
          <a:xfrm>
            <a:off x="5026561" y="4943219"/>
            <a:ext cx="81475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600" b="1" dirty="0">
                <a:solidFill>
                  <a:srgbClr val="FF0000"/>
                </a:solidFill>
              </a:rPr>
              <a:t>×</a:t>
            </a:r>
            <a:endParaRPr kumimoji="1" lang="ja-JP" altLang="en-US" sz="6600" b="1" dirty="0">
              <a:solidFill>
                <a:srgbClr val="FF0000"/>
              </a:solidFill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D4D25BF-5B6D-4058-BE71-F19F2DF3AEF3}"/>
              </a:ext>
            </a:extLst>
          </p:cNvPr>
          <p:cNvSpPr txBox="1"/>
          <p:nvPr/>
        </p:nvSpPr>
        <p:spPr>
          <a:xfrm>
            <a:off x="6007743" y="4993776"/>
            <a:ext cx="81475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600" b="1" dirty="0">
                <a:solidFill>
                  <a:srgbClr val="FF0000"/>
                </a:solidFill>
              </a:rPr>
              <a:t>×</a:t>
            </a:r>
            <a:endParaRPr kumimoji="1" lang="ja-JP" altLang="en-US" sz="6600" b="1" dirty="0">
              <a:solidFill>
                <a:srgbClr val="FF0000"/>
              </a:solidFill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99DF53C8-93EB-4313-A23A-CEB1139C58D7}"/>
              </a:ext>
            </a:extLst>
          </p:cNvPr>
          <p:cNvSpPr txBox="1"/>
          <p:nvPr/>
        </p:nvSpPr>
        <p:spPr>
          <a:xfrm>
            <a:off x="8093883" y="4950498"/>
            <a:ext cx="81475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600" b="1" dirty="0">
                <a:solidFill>
                  <a:srgbClr val="FF0000"/>
                </a:solidFill>
              </a:rPr>
              <a:t>×</a:t>
            </a:r>
            <a:endParaRPr kumimoji="1" lang="ja-JP" altLang="en-US" sz="6600" b="1" dirty="0">
              <a:solidFill>
                <a:srgbClr val="FF0000"/>
              </a:solidFill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170A7A7B-F126-4F95-A220-C3BF427A48D4}"/>
              </a:ext>
            </a:extLst>
          </p:cNvPr>
          <p:cNvSpPr txBox="1"/>
          <p:nvPr/>
        </p:nvSpPr>
        <p:spPr>
          <a:xfrm>
            <a:off x="9112838" y="4950498"/>
            <a:ext cx="81475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600" b="1" dirty="0">
                <a:solidFill>
                  <a:srgbClr val="FF0000"/>
                </a:solidFill>
              </a:rPr>
              <a:t>×</a:t>
            </a:r>
            <a:endParaRPr kumimoji="1" lang="ja-JP" altLang="en-US" sz="6600" b="1" dirty="0">
              <a:solidFill>
                <a:srgbClr val="FF0000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6BA3D40-B2CB-443D-8EF0-2EF038071223}"/>
              </a:ext>
            </a:extLst>
          </p:cNvPr>
          <p:cNvSpPr txBox="1"/>
          <p:nvPr/>
        </p:nvSpPr>
        <p:spPr>
          <a:xfrm>
            <a:off x="2230904" y="5173359"/>
            <a:ext cx="98673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/>
              <a:t>8    16    24    32    40    48    56    64    72    …</a:t>
            </a:r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125B63D7-0212-4DBB-AEA0-809AC7C8F837}"/>
              </a:ext>
            </a:extLst>
          </p:cNvPr>
          <p:cNvSpPr/>
          <p:nvPr/>
        </p:nvSpPr>
        <p:spPr>
          <a:xfrm>
            <a:off x="10271813" y="5034768"/>
            <a:ext cx="830997" cy="83099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A7945022-8695-40CA-BEE3-95DAAD58255F}"/>
              </a:ext>
            </a:extLst>
          </p:cNvPr>
          <p:cNvCxnSpPr/>
          <p:nvPr/>
        </p:nvCxnSpPr>
        <p:spPr>
          <a:xfrm>
            <a:off x="457200" y="3638550"/>
            <a:ext cx="10753725" cy="0"/>
          </a:xfrm>
          <a:prstGeom prst="line">
            <a:avLst/>
          </a:prstGeom>
          <a:ln w="5715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5BFA7334-57A0-4DAB-89D0-0A4DCAF94552}"/>
              </a:ext>
            </a:extLst>
          </p:cNvPr>
          <p:cNvSpPr txBox="1"/>
          <p:nvPr/>
        </p:nvSpPr>
        <p:spPr>
          <a:xfrm>
            <a:off x="1028701" y="3862652"/>
            <a:ext cx="86039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8</a:t>
            </a:r>
            <a:r>
              <a:rPr kumimoji="1" lang="ja-JP" altLang="en-US" sz="4000" b="1" dirty="0"/>
              <a:t>の倍数の中から</a:t>
            </a:r>
            <a:r>
              <a:rPr lang="en-US" altLang="ja-JP" sz="4000" b="1" dirty="0"/>
              <a:t>6</a:t>
            </a:r>
            <a:r>
              <a:rPr kumimoji="1" lang="ja-JP" altLang="en-US" sz="4000" b="1" dirty="0"/>
              <a:t>の倍数をみつける</a:t>
            </a:r>
          </a:p>
        </p:txBody>
      </p:sp>
    </p:spTree>
    <p:extLst>
      <p:ext uri="{BB962C8B-B14F-4D97-AF65-F5344CB8AC3E}">
        <p14:creationId xmlns:p14="http://schemas.microsoft.com/office/powerpoint/2010/main" val="2618289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4" grpId="0" animBg="1"/>
      <p:bldP spid="19" grpId="0" animBg="1"/>
      <p:bldP spid="23" grpId="0"/>
      <p:bldP spid="24" grpId="0"/>
      <p:bldP spid="25" grpId="0"/>
      <p:bldP spid="16" grpId="0" animBg="1"/>
      <p:bldP spid="17" grpId="0" animBg="1"/>
      <p:bldP spid="21" grpId="0"/>
      <p:bldP spid="26" grpId="0"/>
      <p:bldP spid="27" grpId="0"/>
      <p:bldP spid="28" grpId="0"/>
      <p:bldP spid="29" grpId="0"/>
      <p:bldP spid="30" grpId="0"/>
      <p:bldP spid="31" grpId="0"/>
      <p:bldP spid="20" grpId="0"/>
      <p:bldP spid="32" grpId="0" animBg="1"/>
      <p:bldP spid="3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0DF74848-7934-4CF1-83AB-E506B26ECF62}"/>
              </a:ext>
            </a:extLst>
          </p:cNvPr>
          <p:cNvSpPr txBox="1"/>
          <p:nvPr/>
        </p:nvSpPr>
        <p:spPr>
          <a:xfrm>
            <a:off x="3978806" y="3516260"/>
            <a:ext cx="13237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/>
              <a:t>16</a:t>
            </a:r>
          </a:p>
        </p:txBody>
      </p:sp>
      <p:sp>
        <p:nvSpPr>
          <p:cNvPr id="116" name="テキスト ボックス 115">
            <a:extLst>
              <a:ext uri="{FF2B5EF4-FFF2-40B4-BE49-F238E27FC236}">
                <a16:creationId xmlns:a16="http://schemas.microsoft.com/office/drawing/2014/main" id="{EEFCBE3A-E954-4AD0-B680-3213B593301F}"/>
              </a:ext>
            </a:extLst>
          </p:cNvPr>
          <p:cNvSpPr txBox="1"/>
          <p:nvPr/>
        </p:nvSpPr>
        <p:spPr>
          <a:xfrm>
            <a:off x="647734" y="104529"/>
            <a:ext cx="112693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2</a:t>
            </a:r>
            <a:r>
              <a:rPr kumimoji="1" lang="ja-JP" altLang="en-US" sz="4000" b="1" dirty="0"/>
              <a:t>の倍数</a:t>
            </a:r>
            <a:r>
              <a:rPr lang="ja-JP" altLang="en-US" sz="4000" b="1" dirty="0"/>
              <a:t>にも</a:t>
            </a:r>
            <a:r>
              <a:rPr lang="en-US" altLang="ja-JP" sz="4000" b="1" dirty="0"/>
              <a:t>3</a:t>
            </a:r>
            <a:r>
              <a:rPr lang="ja-JP" altLang="en-US" sz="4000" b="1" dirty="0"/>
              <a:t>の倍数にも</a:t>
            </a:r>
            <a:r>
              <a:rPr lang="en-US" altLang="ja-JP" sz="4000" b="1" dirty="0"/>
              <a:t>4</a:t>
            </a:r>
            <a:r>
              <a:rPr lang="ja-JP" altLang="en-US" sz="4000" b="1" dirty="0"/>
              <a:t>の倍数にもなっている公倍数を見つけましょう。</a:t>
            </a:r>
            <a:endParaRPr lang="en-US" altLang="ja-JP" sz="4000" b="1" dirty="0"/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5491310E-DEEE-405F-9C72-E8E3ABE6F058}"/>
              </a:ext>
            </a:extLst>
          </p:cNvPr>
          <p:cNvSpPr txBox="1"/>
          <p:nvPr/>
        </p:nvSpPr>
        <p:spPr>
          <a:xfrm>
            <a:off x="475365" y="5447505"/>
            <a:ext cx="31336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/>
              <a:t>最小公倍数</a:t>
            </a:r>
            <a:endParaRPr kumimoji="1" lang="ja-JP" altLang="en-US" sz="4400" b="1" dirty="0"/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4C5FFD78-FE81-4089-8968-D49FA4BA87DF}"/>
              </a:ext>
            </a:extLst>
          </p:cNvPr>
          <p:cNvSpPr txBox="1"/>
          <p:nvPr/>
        </p:nvSpPr>
        <p:spPr>
          <a:xfrm>
            <a:off x="3825270" y="5447505"/>
            <a:ext cx="10115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12</a:t>
            </a: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17CEEB49-630B-41BC-B697-E75E8BCD9556}"/>
              </a:ext>
            </a:extLst>
          </p:cNvPr>
          <p:cNvSpPr txBox="1"/>
          <p:nvPr/>
        </p:nvSpPr>
        <p:spPr>
          <a:xfrm>
            <a:off x="5414158" y="5455501"/>
            <a:ext cx="10115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24</a:t>
            </a: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94709BF4-61E2-4A37-BD1B-A6D175089232}"/>
              </a:ext>
            </a:extLst>
          </p:cNvPr>
          <p:cNvSpPr txBox="1"/>
          <p:nvPr/>
        </p:nvSpPr>
        <p:spPr>
          <a:xfrm>
            <a:off x="7003046" y="5466923"/>
            <a:ext cx="12779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36</a:t>
            </a: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FAF06F83-D9F0-49A3-8A1C-D8AABABB00CE}"/>
              </a:ext>
            </a:extLst>
          </p:cNvPr>
          <p:cNvSpPr txBox="1"/>
          <p:nvPr/>
        </p:nvSpPr>
        <p:spPr>
          <a:xfrm>
            <a:off x="8795417" y="5455500"/>
            <a:ext cx="29212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48</a:t>
            </a:r>
            <a:r>
              <a:rPr kumimoji="1" lang="ja-JP" altLang="en-US" sz="4800" b="1" dirty="0"/>
              <a:t>　</a:t>
            </a:r>
            <a:r>
              <a:rPr kumimoji="1" lang="en-US" altLang="ja-JP" sz="4800" b="1" dirty="0"/>
              <a:t>…</a:t>
            </a: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F93DD365-3535-46B0-9773-C67A5F205ECF}"/>
              </a:ext>
            </a:extLst>
          </p:cNvPr>
          <p:cNvSpPr txBox="1"/>
          <p:nvPr/>
        </p:nvSpPr>
        <p:spPr>
          <a:xfrm>
            <a:off x="129802" y="2447808"/>
            <a:ext cx="3675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４の</a:t>
            </a:r>
            <a:r>
              <a:rPr kumimoji="1" lang="ja-JP" altLang="en-US" sz="4800" b="1" dirty="0"/>
              <a:t>倍数</a:t>
            </a: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358445C8-5C79-42FE-AE2F-439D53A03BE9}"/>
              </a:ext>
            </a:extLst>
          </p:cNvPr>
          <p:cNvSpPr txBox="1"/>
          <p:nvPr/>
        </p:nvSpPr>
        <p:spPr>
          <a:xfrm>
            <a:off x="475365" y="3516260"/>
            <a:ext cx="7416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b="1" dirty="0"/>
              <a:t>４</a:t>
            </a:r>
            <a:endParaRPr kumimoji="1" lang="en-US" altLang="ja-JP" sz="6000" b="1" dirty="0"/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29BB47C5-F4DE-4234-A01F-C141AC3EC5C0}"/>
              </a:ext>
            </a:extLst>
          </p:cNvPr>
          <p:cNvSpPr txBox="1"/>
          <p:nvPr/>
        </p:nvSpPr>
        <p:spPr>
          <a:xfrm>
            <a:off x="1457865" y="3516260"/>
            <a:ext cx="9087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b="1" dirty="0"/>
              <a:t>８</a:t>
            </a:r>
            <a:endParaRPr kumimoji="1" lang="en-US" altLang="ja-JP" sz="6000" b="1" dirty="0"/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82A62B79-3920-4F4D-ABF5-0D0F36C44897}"/>
              </a:ext>
            </a:extLst>
          </p:cNvPr>
          <p:cNvSpPr txBox="1"/>
          <p:nvPr/>
        </p:nvSpPr>
        <p:spPr>
          <a:xfrm>
            <a:off x="2655106" y="3516260"/>
            <a:ext cx="11185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/>
              <a:t>12</a:t>
            </a:r>
          </a:p>
        </p:txBody>
      </p: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2D7414E7-9FD9-497C-82AF-46C851F058A1}"/>
              </a:ext>
            </a:extLst>
          </p:cNvPr>
          <p:cNvSpPr txBox="1"/>
          <p:nvPr/>
        </p:nvSpPr>
        <p:spPr>
          <a:xfrm>
            <a:off x="5302506" y="3516260"/>
            <a:ext cx="12093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/>
              <a:t>20</a:t>
            </a:r>
          </a:p>
        </p:txBody>
      </p:sp>
      <p:sp>
        <p:nvSpPr>
          <p:cNvPr id="108" name="テキスト ボックス 107">
            <a:extLst>
              <a:ext uri="{FF2B5EF4-FFF2-40B4-BE49-F238E27FC236}">
                <a16:creationId xmlns:a16="http://schemas.microsoft.com/office/drawing/2014/main" id="{E684AF6E-F3E4-4654-B35E-5A71ED7EF6D8}"/>
              </a:ext>
            </a:extLst>
          </p:cNvPr>
          <p:cNvSpPr txBox="1"/>
          <p:nvPr/>
        </p:nvSpPr>
        <p:spPr>
          <a:xfrm>
            <a:off x="6626206" y="3516260"/>
            <a:ext cx="12093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/>
              <a:t>24</a:t>
            </a:r>
          </a:p>
        </p:txBody>
      </p:sp>
      <p:sp>
        <p:nvSpPr>
          <p:cNvPr id="109" name="テキスト ボックス 108">
            <a:extLst>
              <a:ext uri="{FF2B5EF4-FFF2-40B4-BE49-F238E27FC236}">
                <a16:creationId xmlns:a16="http://schemas.microsoft.com/office/drawing/2014/main" id="{DF4150A2-1AD0-4D11-A7FD-F7E04CA4C0AC}"/>
              </a:ext>
            </a:extLst>
          </p:cNvPr>
          <p:cNvSpPr txBox="1"/>
          <p:nvPr/>
        </p:nvSpPr>
        <p:spPr>
          <a:xfrm>
            <a:off x="7949906" y="3516260"/>
            <a:ext cx="12093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/>
              <a:t>28</a:t>
            </a:r>
          </a:p>
        </p:txBody>
      </p:sp>
      <p:sp>
        <p:nvSpPr>
          <p:cNvPr id="110" name="テキスト ボックス 109">
            <a:extLst>
              <a:ext uri="{FF2B5EF4-FFF2-40B4-BE49-F238E27FC236}">
                <a16:creationId xmlns:a16="http://schemas.microsoft.com/office/drawing/2014/main" id="{C63F0650-C03E-45DB-95BB-CD6EBE7AD7C1}"/>
              </a:ext>
            </a:extLst>
          </p:cNvPr>
          <p:cNvSpPr txBox="1"/>
          <p:nvPr/>
        </p:nvSpPr>
        <p:spPr>
          <a:xfrm>
            <a:off x="10597304" y="3516260"/>
            <a:ext cx="12093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/>
              <a:t>36</a:t>
            </a:r>
          </a:p>
        </p:txBody>
      </p:sp>
      <p:sp>
        <p:nvSpPr>
          <p:cNvPr id="112" name="テキスト ボックス 111">
            <a:extLst>
              <a:ext uri="{FF2B5EF4-FFF2-40B4-BE49-F238E27FC236}">
                <a16:creationId xmlns:a16="http://schemas.microsoft.com/office/drawing/2014/main" id="{7F57A43F-E16F-4D0D-AA32-1CF9631BBF77}"/>
              </a:ext>
            </a:extLst>
          </p:cNvPr>
          <p:cNvSpPr txBox="1"/>
          <p:nvPr/>
        </p:nvSpPr>
        <p:spPr>
          <a:xfrm>
            <a:off x="9273606" y="3516260"/>
            <a:ext cx="12093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/>
              <a:t>32</a:t>
            </a:r>
          </a:p>
        </p:txBody>
      </p:sp>
      <p:sp>
        <p:nvSpPr>
          <p:cNvPr id="120" name="楕円 119">
            <a:extLst>
              <a:ext uri="{FF2B5EF4-FFF2-40B4-BE49-F238E27FC236}">
                <a16:creationId xmlns:a16="http://schemas.microsoft.com/office/drawing/2014/main" id="{ED24FE40-4AB2-41C0-929D-0E82272AD188}"/>
              </a:ext>
            </a:extLst>
          </p:cNvPr>
          <p:cNvSpPr/>
          <p:nvPr/>
        </p:nvSpPr>
        <p:spPr>
          <a:xfrm>
            <a:off x="6612471" y="3482931"/>
            <a:ext cx="1048992" cy="104899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楕円 120">
            <a:extLst>
              <a:ext uri="{FF2B5EF4-FFF2-40B4-BE49-F238E27FC236}">
                <a16:creationId xmlns:a16="http://schemas.microsoft.com/office/drawing/2014/main" id="{F5CB83E0-02A2-4CA6-8B43-20E7D210E710}"/>
              </a:ext>
            </a:extLst>
          </p:cNvPr>
          <p:cNvSpPr/>
          <p:nvPr/>
        </p:nvSpPr>
        <p:spPr>
          <a:xfrm>
            <a:off x="10584850" y="3427881"/>
            <a:ext cx="1048992" cy="104899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正方形/長方形 121">
            <a:extLst>
              <a:ext uri="{FF2B5EF4-FFF2-40B4-BE49-F238E27FC236}">
                <a16:creationId xmlns:a16="http://schemas.microsoft.com/office/drawing/2014/main" id="{7FC81F6C-8656-4108-B3BA-720BD20FA117}"/>
              </a:ext>
            </a:extLst>
          </p:cNvPr>
          <p:cNvSpPr/>
          <p:nvPr/>
        </p:nvSpPr>
        <p:spPr>
          <a:xfrm>
            <a:off x="2526987" y="3422522"/>
            <a:ext cx="1277927" cy="1169809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正方形/長方形 122">
            <a:extLst>
              <a:ext uri="{FF2B5EF4-FFF2-40B4-BE49-F238E27FC236}">
                <a16:creationId xmlns:a16="http://schemas.microsoft.com/office/drawing/2014/main" id="{9DF14545-6BE8-4812-B650-B7C911F9B2E9}"/>
              </a:ext>
            </a:extLst>
          </p:cNvPr>
          <p:cNvSpPr/>
          <p:nvPr/>
        </p:nvSpPr>
        <p:spPr>
          <a:xfrm>
            <a:off x="10470382" y="3362114"/>
            <a:ext cx="1277927" cy="1169809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29F33B6-3E3F-4398-A93E-D47F717E0C79}"/>
              </a:ext>
            </a:extLst>
          </p:cNvPr>
          <p:cNvSpPr txBox="1"/>
          <p:nvPr/>
        </p:nvSpPr>
        <p:spPr>
          <a:xfrm>
            <a:off x="7921615" y="1729381"/>
            <a:ext cx="34740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２の倍数は？</a:t>
            </a:r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F7393BFA-60FF-478D-96DC-947622FC9073}"/>
              </a:ext>
            </a:extLst>
          </p:cNvPr>
          <p:cNvSpPr/>
          <p:nvPr/>
        </p:nvSpPr>
        <p:spPr>
          <a:xfrm>
            <a:off x="6516979" y="1751497"/>
            <a:ext cx="525401" cy="52540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0E73DD59-C204-48C9-ACB1-3D268E117B79}"/>
              </a:ext>
            </a:extLst>
          </p:cNvPr>
          <p:cNvSpPr txBox="1"/>
          <p:nvPr/>
        </p:nvSpPr>
        <p:spPr>
          <a:xfrm>
            <a:off x="4133890" y="1734215"/>
            <a:ext cx="2961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/>
              <a:t>３</a:t>
            </a:r>
            <a:r>
              <a:rPr kumimoji="1" lang="ja-JP" altLang="en-US" sz="3600" b="1" dirty="0"/>
              <a:t>の倍数は？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80F2EA60-0E15-4107-89DD-5BE144996E0A}"/>
              </a:ext>
            </a:extLst>
          </p:cNvPr>
          <p:cNvSpPr/>
          <p:nvPr/>
        </p:nvSpPr>
        <p:spPr>
          <a:xfrm>
            <a:off x="10316408" y="1754669"/>
            <a:ext cx="581895" cy="532664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3CCCD72D-D937-4164-BF3E-57DC01C822A3}"/>
              </a:ext>
            </a:extLst>
          </p:cNvPr>
          <p:cNvSpPr txBox="1"/>
          <p:nvPr/>
        </p:nvSpPr>
        <p:spPr>
          <a:xfrm>
            <a:off x="796376" y="1751497"/>
            <a:ext cx="2961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４の倍数から</a:t>
            </a:r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AA370F21-1E05-4B4C-86BC-501AE6E11226}"/>
              </a:ext>
            </a:extLst>
          </p:cNvPr>
          <p:cNvSpPr/>
          <p:nvPr/>
        </p:nvSpPr>
        <p:spPr>
          <a:xfrm>
            <a:off x="2650116" y="3442050"/>
            <a:ext cx="1048992" cy="104899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33D640FF-42CD-450F-9F6F-E0C708AFC40D}"/>
              </a:ext>
            </a:extLst>
          </p:cNvPr>
          <p:cNvSpPr/>
          <p:nvPr/>
        </p:nvSpPr>
        <p:spPr>
          <a:xfrm>
            <a:off x="6478150" y="3429000"/>
            <a:ext cx="1277927" cy="1169809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600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/>
      <p:bldP spid="116" grpId="0"/>
      <p:bldP spid="79" grpId="0"/>
      <p:bldP spid="81" grpId="0"/>
      <p:bldP spid="83" grpId="0"/>
      <p:bldP spid="84" grpId="0"/>
      <p:bldP spid="87" grpId="0"/>
      <p:bldP spid="90" grpId="0"/>
      <p:bldP spid="95" grpId="0"/>
      <p:bldP spid="96" grpId="0"/>
      <p:bldP spid="98" grpId="0"/>
      <p:bldP spid="107" grpId="0"/>
      <p:bldP spid="108" grpId="0"/>
      <p:bldP spid="109" grpId="0"/>
      <p:bldP spid="110" grpId="0"/>
      <p:bldP spid="112" grpId="0"/>
      <p:bldP spid="120" grpId="0" animBg="1"/>
      <p:bldP spid="121" grpId="0" animBg="1"/>
      <p:bldP spid="122" grpId="0" animBg="1"/>
      <p:bldP spid="123" grpId="0" animBg="1"/>
      <p:bldP spid="36" grpId="0" animBg="1"/>
      <p:bldP spid="3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0DF74848-7934-4CF1-83AB-E506B26ECF62}"/>
              </a:ext>
            </a:extLst>
          </p:cNvPr>
          <p:cNvSpPr txBox="1"/>
          <p:nvPr/>
        </p:nvSpPr>
        <p:spPr>
          <a:xfrm>
            <a:off x="3978806" y="3516260"/>
            <a:ext cx="13237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/>
              <a:t>36</a:t>
            </a:r>
          </a:p>
        </p:txBody>
      </p:sp>
      <p:sp>
        <p:nvSpPr>
          <p:cNvPr id="116" name="テキスト ボックス 115">
            <a:extLst>
              <a:ext uri="{FF2B5EF4-FFF2-40B4-BE49-F238E27FC236}">
                <a16:creationId xmlns:a16="http://schemas.microsoft.com/office/drawing/2014/main" id="{EEFCBE3A-E954-4AD0-B680-3213B593301F}"/>
              </a:ext>
            </a:extLst>
          </p:cNvPr>
          <p:cNvSpPr txBox="1"/>
          <p:nvPr/>
        </p:nvSpPr>
        <p:spPr>
          <a:xfrm>
            <a:off x="999664" y="81932"/>
            <a:ext cx="98404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4</a:t>
            </a:r>
            <a:r>
              <a:rPr kumimoji="1" lang="ja-JP" altLang="en-US" sz="4000" b="1" dirty="0"/>
              <a:t>の倍数</a:t>
            </a:r>
            <a:r>
              <a:rPr lang="ja-JP" altLang="en-US" sz="4000" b="1" dirty="0"/>
              <a:t>にも</a:t>
            </a:r>
            <a:r>
              <a:rPr lang="en-US" altLang="ja-JP" sz="4000" b="1" dirty="0"/>
              <a:t>6</a:t>
            </a:r>
            <a:r>
              <a:rPr lang="ja-JP" altLang="en-US" sz="4000" b="1" dirty="0"/>
              <a:t>の倍数にも</a:t>
            </a:r>
            <a:r>
              <a:rPr lang="en-US" altLang="ja-JP" sz="4000" b="1" dirty="0"/>
              <a:t>9</a:t>
            </a:r>
            <a:r>
              <a:rPr lang="ja-JP" altLang="en-US" sz="4000" b="1" dirty="0"/>
              <a:t>の倍数にもなっている公倍数を見つけましょう。</a:t>
            </a:r>
            <a:endParaRPr lang="en-US" altLang="ja-JP" sz="4000" b="1" dirty="0"/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5491310E-DEEE-405F-9C72-E8E3ABE6F058}"/>
              </a:ext>
            </a:extLst>
          </p:cNvPr>
          <p:cNvSpPr txBox="1"/>
          <p:nvPr/>
        </p:nvSpPr>
        <p:spPr>
          <a:xfrm>
            <a:off x="475365" y="5447505"/>
            <a:ext cx="31336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/>
              <a:t>最小公倍数</a:t>
            </a:r>
            <a:endParaRPr kumimoji="1" lang="ja-JP" altLang="en-US" sz="4400" b="1" dirty="0"/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4C5FFD78-FE81-4089-8968-D49FA4BA87DF}"/>
              </a:ext>
            </a:extLst>
          </p:cNvPr>
          <p:cNvSpPr txBox="1"/>
          <p:nvPr/>
        </p:nvSpPr>
        <p:spPr>
          <a:xfrm>
            <a:off x="3825270" y="5447505"/>
            <a:ext cx="10115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36</a:t>
            </a: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17CEEB49-630B-41BC-B697-E75E8BCD9556}"/>
              </a:ext>
            </a:extLst>
          </p:cNvPr>
          <p:cNvSpPr txBox="1"/>
          <p:nvPr/>
        </p:nvSpPr>
        <p:spPr>
          <a:xfrm>
            <a:off x="5414158" y="5455501"/>
            <a:ext cx="10115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72</a:t>
            </a: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94709BF4-61E2-4A37-BD1B-A6D175089232}"/>
              </a:ext>
            </a:extLst>
          </p:cNvPr>
          <p:cNvSpPr txBox="1"/>
          <p:nvPr/>
        </p:nvSpPr>
        <p:spPr>
          <a:xfrm>
            <a:off x="7003046" y="5466923"/>
            <a:ext cx="12779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108</a:t>
            </a: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FAF06F83-D9F0-49A3-8A1C-D8AABABB00CE}"/>
              </a:ext>
            </a:extLst>
          </p:cNvPr>
          <p:cNvSpPr txBox="1"/>
          <p:nvPr/>
        </p:nvSpPr>
        <p:spPr>
          <a:xfrm>
            <a:off x="8795417" y="5455500"/>
            <a:ext cx="29212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144</a:t>
            </a:r>
            <a:r>
              <a:rPr kumimoji="1" lang="ja-JP" altLang="en-US" sz="4800" b="1" dirty="0"/>
              <a:t>　</a:t>
            </a:r>
            <a:r>
              <a:rPr kumimoji="1" lang="en-US" altLang="ja-JP" sz="4800" b="1" dirty="0"/>
              <a:t>…</a:t>
            </a: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F93DD365-3535-46B0-9773-C67A5F205ECF}"/>
              </a:ext>
            </a:extLst>
          </p:cNvPr>
          <p:cNvSpPr txBox="1"/>
          <p:nvPr/>
        </p:nvSpPr>
        <p:spPr>
          <a:xfrm>
            <a:off x="98508" y="2571509"/>
            <a:ext cx="3675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９</a:t>
            </a:r>
            <a:r>
              <a:rPr kumimoji="1" lang="ja-JP" altLang="en-US" sz="4800" b="1" dirty="0"/>
              <a:t>の倍数</a:t>
            </a: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358445C8-5C79-42FE-AE2F-439D53A03BE9}"/>
              </a:ext>
            </a:extLst>
          </p:cNvPr>
          <p:cNvSpPr txBox="1"/>
          <p:nvPr/>
        </p:nvSpPr>
        <p:spPr>
          <a:xfrm>
            <a:off x="475365" y="3516260"/>
            <a:ext cx="7416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/>
              <a:t>9</a:t>
            </a:r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29BB47C5-F4DE-4234-A01F-C141AC3EC5C0}"/>
              </a:ext>
            </a:extLst>
          </p:cNvPr>
          <p:cNvSpPr txBox="1"/>
          <p:nvPr/>
        </p:nvSpPr>
        <p:spPr>
          <a:xfrm>
            <a:off x="1331406" y="3516260"/>
            <a:ext cx="15106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/>
              <a:t>18</a:t>
            </a: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82A62B79-3920-4F4D-ABF5-0D0F36C44897}"/>
              </a:ext>
            </a:extLst>
          </p:cNvPr>
          <p:cNvSpPr txBox="1"/>
          <p:nvPr/>
        </p:nvSpPr>
        <p:spPr>
          <a:xfrm>
            <a:off x="2655106" y="3516260"/>
            <a:ext cx="12093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/>
              <a:t>27</a:t>
            </a:r>
          </a:p>
        </p:txBody>
      </p: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2D7414E7-9FD9-497C-82AF-46C851F058A1}"/>
              </a:ext>
            </a:extLst>
          </p:cNvPr>
          <p:cNvSpPr txBox="1"/>
          <p:nvPr/>
        </p:nvSpPr>
        <p:spPr>
          <a:xfrm>
            <a:off x="5302506" y="3516260"/>
            <a:ext cx="12093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/>
              <a:t>45</a:t>
            </a:r>
          </a:p>
        </p:txBody>
      </p:sp>
      <p:sp>
        <p:nvSpPr>
          <p:cNvPr id="108" name="テキスト ボックス 107">
            <a:extLst>
              <a:ext uri="{FF2B5EF4-FFF2-40B4-BE49-F238E27FC236}">
                <a16:creationId xmlns:a16="http://schemas.microsoft.com/office/drawing/2014/main" id="{E684AF6E-F3E4-4654-B35E-5A71ED7EF6D8}"/>
              </a:ext>
            </a:extLst>
          </p:cNvPr>
          <p:cNvSpPr txBox="1"/>
          <p:nvPr/>
        </p:nvSpPr>
        <p:spPr>
          <a:xfrm>
            <a:off x="6626206" y="3516260"/>
            <a:ext cx="12093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/>
              <a:t>54</a:t>
            </a:r>
          </a:p>
        </p:txBody>
      </p:sp>
      <p:sp>
        <p:nvSpPr>
          <p:cNvPr id="109" name="テキスト ボックス 108">
            <a:extLst>
              <a:ext uri="{FF2B5EF4-FFF2-40B4-BE49-F238E27FC236}">
                <a16:creationId xmlns:a16="http://schemas.microsoft.com/office/drawing/2014/main" id="{DF4150A2-1AD0-4D11-A7FD-F7E04CA4C0AC}"/>
              </a:ext>
            </a:extLst>
          </p:cNvPr>
          <p:cNvSpPr txBox="1"/>
          <p:nvPr/>
        </p:nvSpPr>
        <p:spPr>
          <a:xfrm>
            <a:off x="7949906" y="3516260"/>
            <a:ext cx="12093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/>
              <a:t>63</a:t>
            </a:r>
          </a:p>
        </p:txBody>
      </p:sp>
      <p:sp>
        <p:nvSpPr>
          <p:cNvPr id="110" name="テキスト ボックス 109">
            <a:extLst>
              <a:ext uri="{FF2B5EF4-FFF2-40B4-BE49-F238E27FC236}">
                <a16:creationId xmlns:a16="http://schemas.microsoft.com/office/drawing/2014/main" id="{C63F0650-C03E-45DB-95BB-CD6EBE7AD7C1}"/>
              </a:ext>
            </a:extLst>
          </p:cNvPr>
          <p:cNvSpPr txBox="1"/>
          <p:nvPr/>
        </p:nvSpPr>
        <p:spPr>
          <a:xfrm>
            <a:off x="10597304" y="3516260"/>
            <a:ext cx="12093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/>
              <a:t>81</a:t>
            </a:r>
          </a:p>
        </p:txBody>
      </p:sp>
      <p:sp>
        <p:nvSpPr>
          <p:cNvPr id="112" name="テキスト ボックス 111">
            <a:extLst>
              <a:ext uri="{FF2B5EF4-FFF2-40B4-BE49-F238E27FC236}">
                <a16:creationId xmlns:a16="http://schemas.microsoft.com/office/drawing/2014/main" id="{7F57A43F-E16F-4D0D-AA32-1CF9631BBF77}"/>
              </a:ext>
            </a:extLst>
          </p:cNvPr>
          <p:cNvSpPr txBox="1"/>
          <p:nvPr/>
        </p:nvSpPr>
        <p:spPr>
          <a:xfrm>
            <a:off x="9273606" y="3516260"/>
            <a:ext cx="12093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/>
              <a:t>72</a:t>
            </a:r>
          </a:p>
        </p:txBody>
      </p:sp>
      <p:sp>
        <p:nvSpPr>
          <p:cNvPr id="118" name="楕円 117">
            <a:extLst>
              <a:ext uri="{FF2B5EF4-FFF2-40B4-BE49-F238E27FC236}">
                <a16:creationId xmlns:a16="http://schemas.microsoft.com/office/drawing/2014/main" id="{13706A96-878D-42B2-B08D-416DEAE447EF}"/>
              </a:ext>
            </a:extLst>
          </p:cNvPr>
          <p:cNvSpPr/>
          <p:nvPr/>
        </p:nvSpPr>
        <p:spPr>
          <a:xfrm>
            <a:off x="1361094" y="3454475"/>
            <a:ext cx="1048992" cy="104899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9" name="楕円 118">
            <a:extLst>
              <a:ext uri="{FF2B5EF4-FFF2-40B4-BE49-F238E27FC236}">
                <a16:creationId xmlns:a16="http://schemas.microsoft.com/office/drawing/2014/main" id="{93975740-DCBA-48E8-B6D1-58115DDB74A9}"/>
              </a:ext>
            </a:extLst>
          </p:cNvPr>
          <p:cNvSpPr/>
          <p:nvPr/>
        </p:nvSpPr>
        <p:spPr>
          <a:xfrm>
            <a:off x="4006043" y="3454475"/>
            <a:ext cx="1048992" cy="104899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楕円 119">
            <a:extLst>
              <a:ext uri="{FF2B5EF4-FFF2-40B4-BE49-F238E27FC236}">
                <a16:creationId xmlns:a16="http://schemas.microsoft.com/office/drawing/2014/main" id="{ED24FE40-4AB2-41C0-929D-0E82272AD188}"/>
              </a:ext>
            </a:extLst>
          </p:cNvPr>
          <p:cNvSpPr/>
          <p:nvPr/>
        </p:nvSpPr>
        <p:spPr>
          <a:xfrm>
            <a:off x="6612471" y="3482931"/>
            <a:ext cx="1048992" cy="104899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楕円 120">
            <a:extLst>
              <a:ext uri="{FF2B5EF4-FFF2-40B4-BE49-F238E27FC236}">
                <a16:creationId xmlns:a16="http://schemas.microsoft.com/office/drawing/2014/main" id="{F5CB83E0-02A2-4CA6-8B43-20E7D210E710}"/>
              </a:ext>
            </a:extLst>
          </p:cNvPr>
          <p:cNvSpPr/>
          <p:nvPr/>
        </p:nvSpPr>
        <p:spPr>
          <a:xfrm>
            <a:off x="9283439" y="3429000"/>
            <a:ext cx="1048992" cy="104899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正方形/長方形 121">
            <a:extLst>
              <a:ext uri="{FF2B5EF4-FFF2-40B4-BE49-F238E27FC236}">
                <a16:creationId xmlns:a16="http://schemas.microsoft.com/office/drawing/2014/main" id="{7FC81F6C-8656-4108-B3BA-720BD20FA117}"/>
              </a:ext>
            </a:extLst>
          </p:cNvPr>
          <p:cNvSpPr/>
          <p:nvPr/>
        </p:nvSpPr>
        <p:spPr>
          <a:xfrm>
            <a:off x="3911572" y="3374915"/>
            <a:ext cx="1277927" cy="1169809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正方形/長方形 122">
            <a:extLst>
              <a:ext uri="{FF2B5EF4-FFF2-40B4-BE49-F238E27FC236}">
                <a16:creationId xmlns:a16="http://schemas.microsoft.com/office/drawing/2014/main" id="{9DF14545-6BE8-4812-B650-B7C911F9B2E9}"/>
              </a:ext>
            </a:extLst>
          </p:cNvPr>
          <p:cNvSpPr/>
          <p:nvPr/>
        </p:nvSpPr>
        <p:spPr>
          <a:xfrm>
            <a:off x="9168971" y="3362114"/>
            <a:ext cx="1277927" cy="1169809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" name="テキスト ボックス 123">
            <a:extLst>
              <a:ext uri="{FF2B5EF4-FFF2-40B4-BE49-F238E27FC236}">
                <a16:creationId xmlns:a16="http://schemas.microsoft.com/office/drawing/2014/main" id="{757DBF81-407A-4373-9ADB-A37C25567B72}"/>
              </a:ext>
            </a:extLst>
          </p:cNvPr>
          <p:cNvSpPr txBox="1"/>
          <p:nvPr/>
        </p:nvSpPr>
        <p:spPr>
          <a:xfrm>
            <a:off x="8321024" y="1592555"/>
            <a:ext cx="34740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４の倍数は？</a:t>
            </a:r>
          </a:p>
        </p:txBody>
      </p:sp>
      <p:sp>
        <p:nvSpPr>
          <p:cNvPr id="125" name="楕円 124">
            <a:extLst>
              <a:ext uri="{FF2B5EF4-FFF2-40B4-BE49-F238E27FC236}">
                <a16:creationId xmlns:a16="http://schemas.microsoft.com/office/drawing/2014/main" id="{0EB4F850-0C8F-44F7-B603-89BC97C6529F}"/>
              </a:ext>
            </a:extLst>
          </p:cNvPr>
          <p:cNvSpPr/>
          <p:nvPr/>
        </p:nvSpPr>
        <p:spPr>
          <a:xfrm>
            <a:off x="6916388" y="1614671"/>
            <a:ext cx="525401" cy="52540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テキスト ボックス 125">
            <a:extLst>
              <a:ext uri="{FF2B5EF4-FFF2-40B4-BE49-F238E27FC236}">
                <a16:creationId xmlns:a16="http://schemas.microsoft.com/office/drawing/2014/main" id="{FE858C04-A2D6-4BC5-ADDC-FF0A6A011AB5}"/>
              </a:ext>
            </a:extLst>
          </p:cNvPr>
          <p:cNvSpPr txBox="1"/>
          <p:nvPr/>
        </p:nvSpPr>
        <p:spPr>
          <a:xfrm>
            <a:off x="4533299" y="1597389"/>
            <a:ext cx="2961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/>
              <a:t>６</a:t>
            </a:r>
            <a:r>
              <a:rPr kumimoji="1" lang="ja-JP" altLang="en-US" sz="3600" b="1" dirty="0"/>
              <a:t>の倍数は？</a:t>
            </a:r>
          </a:p>
        </p:txBody>
      </p:sp>
      <p:sp>
        <p:nvSpPr>
          <p:cNvPr id="127" name="正方形/長方形 126">
            <a:extLst>
              <a:ext uri="{FF2B5EF4-FFF2-40B4-BE49-F238E27FC236}">
                <a16:creationId xmlns:a16="http://schemas.microsoft.com/office/drawing/2014/main" id="{90A14C97-F518-4D7E-8EDD-5139AAE6F2CE}"/>
              </a:ext>
            </a:extLst>
          </p:cNvPr>
          <p:cNvSpPr/>
          <p:nvPr/>
        </p:nvSpPr>
        <p:spPr>
          <a:xfrm>
            <a:off x="10715817" y="1617843"/>
            <a:ext cx="581895" cy="532664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" name="テキスト ボックス 127">
            <a:extLst>
              <a:ext uri="{FF2B5EF4-FFF2-40B4-BE49-F238E27FC236}">
                <a16:creationId xmlns:a16="http://schemas.microsoft.com/office/drawing/2014/main" id="{C7D05D23-7D7D-47B4-9B51-5A449CD47F85}"/>
              </a:ext>
            </a:extLst>
          </p:cNvPr>
          <p:cNvSpPr txBox="1"/>
          <p:nvPr/>
        </p:nvSpPr>
        <p:spPr>
          <a:xfrm>
            <a:off x="1047143" y="1651092"/>
            <a:ext cx="2961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/>
              <a:t>９</a:t>
            </a:r>
            <a:r>
              <a:rPr kumimoji="1" lang="ja-JP" altLang="en-US" sz="3600" b="1" dirty="0"/>
              <a:t>の倍数</a:t>
            </a:r>
            <a:r>
              <a:rPr lang="ja-JP" altLang="en-US" sz="3600" b="1" dirty="0"/>
              <a:t>から</a:t>
            </a:r>
            <a:endParaRPr kumimoji="1" lang="ja-JP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081405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/>
      <p:bldP spid="116" grpId="0"/>
      <p:bldP spid="79" grpId="0"/>
      <p:bldP spid="81" grpId="0"/>
      <p:bldP spid="83" grpId="0"/>
      <p:bldP spid="84" grpId="0"/>
      <p:bldP spid="87" grpId="0"/>
      <p:bldP spid="90" grpId="0"/>
      <p:bldP spid="95" grpId="0"/>
      <p:bldP spid="96" grpId="0"/>
      <p:bldP spid="98" grpId="0"/>
      <p:bldP spid="107" grpId="0"/>
      <p:bldP spid="108" grpId="0"/>
      <p:bldP spid="109" grpId="0"/>
      <p:bldP spid="110" grpId="0"/>
      <p:bldP spid="112" grpId="0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8FA4952-7B0A-432B-B8B4-D89BF9693758}"/>
              </a:ext>
            </a:extLst>
          </p:cNvPr>
          <p:cNvSpPr txBox="1"/>
          <p:nvPr/>
        </p:nvSpPr>
        <p:spPr>
          <a:xfrm>
            <a:off x="10916451" y="1517355"/>
            <a:ext cx="10476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600" b="1" dirty="0"/>
              <a:t>2</a:t>
            </a:r>
            <a:endParaRPr kumimoji="1" lang="ja-JP" altLang="en-US" sz="9600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A9221A9-BE0E-4CFF-A338-F88F96245DB9}"/>
              </a:ext>
            </a:extLst>
          </p:cNvPr>
          <p:cNvSpPr txBox="1"/>
          <p:nvPr/>
        </p:nvSpPr>
        <p:spPr>
          <a:xfrm>
            <a:off x="8444371" y="1941135"/>
            <a:ext cx="2934123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00" b="1" dirty="0"/>
              <a:t>倍</a:t>
            </a:r>
            <a:endParaRPr kumimoji="1" lang="ja-JP" altLang="en-US" sz="19900" b="1" dirty="0"/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360CC9EB-EDCB-4B37-AC99-4D928FDACA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788" y="553248"/>
            <a:ext cx="7460918" cy="3952764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2CAC02C-C9E6-42CF-BF9C-BEE1C0460ABF}"/>
              </a:ext>
            </a:extLst>
          </p:cNvPr>
          <p:cNvSpPr txBox="1"/>
          <p:nvPr/>
        </p:nvSpPr>
        <p:spPr>
          <a:xfrm>
            <a:off x="1137260" y="3792851"/>
            <a:ext cx="57725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うちのわんこたち</a:t>
            </a:r>
            <a:endParaRPr kumimoji="1" lang="ja-JP" altLang="en-US" sz="480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8057064-FE81-48E1-A3EE-55315DECE990}"/>
              </a:ext>
            </a:extLst>
          </p:cNvPr>
          <p:cNvSpPr txBox="1"/>
          <p:nvPr/>
        </p:nvSpPr>
        <p:spPr>
          <a:xfrm>
            <a:off x="8648134" y="4754422"/>
            <a:ext cx="27921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バイバイ</a:t>
            </a:r>
            <a:endParaRPr kumimoji="1" lang="ja-JP" altLang="en-US" sz="48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FB88EAB-011F-425F-943B-3FFAA58B5D9E}"/>
              </a:ext>
            </a:extLst>
          </p:cNvPr>
          <p:cNvSpPr txBox="1"/>
          <p:nvPr/>
        </p:nvSpPr>
        <p:spPr>
          <a:xfrm>
            <a:off x="5753867" y="6492426"/>
            <a:ext cx="3744756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900" dirty="0"/>
              <a:t>Copyright(C) どらニャンドリル All Rights Reserved. 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CF4234C-0146-4AFB-9F9E-B0A5B288FFE1}"/>
              </a:ext>
            </a:extLst>
          </p:cNvPr>
          <p:cNvSpPr txBox="1"/>
          <p:nvPr/>
        </p:nvSpPr>
        <p:spPr>
          <a:xfrm>
            <a:off x="8759813" y="6519138"/>
            <a:ext cx="2568787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900" b="0" i="0" dirty="0">
                <a:solidFill>
                  <a:srgbClr val="666666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designed by </a:t>
            </a:r>
            <a:r>
              <a:rPr lang="en-US" altLang="ja-JP" sz="900" dirty="0" err="1"/>
              <a:t>T.Shinya</a:t>
            </a:r>
            <a:endParaRPr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2404543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2" grpId="0"/>
      <p:bldP spid="1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68F027C-BED1-4841-A27F-4ECC512A8063}"/>
              </a:ext>
            </a:extLst>
          </p:cNvPr>
          <p:cNvSpPr txBox="1"/>
          <p:nvPr/>
        </p:nvSpPr>
        <p:spPr>
          <a:xfrm>
            <a:off x="35850" y="-34376"/>
            <a:ext cx="3955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/>
              <a:t>倍数のおまけ</a:t>
            </a:r>
            <a:endParaRPr kumimoji="1" lang="ja-JP" altLang="en-US" sz="36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46E8467-C060-404C-8EE9-4D29D16E4CB3}"/>
              </a:ext>
            </a:extLst>
          </p:cNvPr>
          <p:cNvSpPr txBox="1"/>
          <p:nvPr/>
        </p:nvSpPr>
        <p:spPr>
          <a:xfrm>
            <a:off x="238158" y="1808643"/>
            <a:ext cx="27579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2</a:t>
            </a:r>
            <a:r>
              <a:rPr lang="ja-JP" altLang="en-US" sz="4000" b="1" dirty="0"/>
              <a:t>の倍数</a:t>
            </a:r>
            <a:endParaRPr kumimoji="1" lang="ja-JP" altLang="en-US" sz="4000" b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F818ABF-0CFC-4B73-9BB5-8458B290A5A2}"/>
              </a:ext>
            </a:extLst>
          </p:cNvPr>
          <p:cNvSpPr txBox="1"/>
          <p:nvPr/>
        </p:nvSpPr>
        <p:spPr>
          <a:xfrm>
            <a:off x="2996145" y="1808643"/>
            <a:ext cx="3321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/>
              <a:t>下一桁が偶数</a:t>
            </a:r>
            <a:endParaRPr kumimoji="1" lang="ja-JP" altLang="en-US" sz="3600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CC97263-5672-401A-9593-CA85A506A01E}"/>
              </a:ext>
            </a:extLst>
          </p:cNvPr>
          <p:cNvSpPr txBox="1"/>
          <p:nvPr/>
        </p:nvSpPr>
        <p:spPr>
          <a:xfrm>
            <a:off x="238158" y="2455555"/>
            <a:ext cx="27579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>
                <a:solidFill>
                  <a:srgbClr val="FF0000"/>
                </a:solidFill>
              </a:rPr>
              <a:t>3</a:t>
            </a:r>
            <a:r>
              <a:rPr lang="ja-JP" altLang="en-US" sz="4000" b="1" dirty="0">
                <a:solidFill>
                  <a:srgbClr val="FF0000"/>
                </a:solidFill>
              </a:rPr>
              <a:t>の倍数</a:t>
            </a:r>
            <a:endParaRPr kumimoji="1" lang="ja-JP" altLang="en-US" sz="4000" b="1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9AC84D3-C0B3-40B9-AD39-E00F069CE6DB}"/>
              </a:ext>
            </a:extLst>
          </p:cNvPr>
          <p:cNvSpPr txBox="1"/>
          <p:nvPr/>
        </p:nvSpPr>
        <p:spPr>
          <a:xfrm>
            <a:off x="2442513" y="2455820"/>
            <a:ext cx="4494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>
                <a:solidFill>
                  <a:srgbClr val="FF0000"/>
                </a:solidFill>
              </a:rPr>
              <a:t>各桁の和が</a:t>
            </a:r>
            <a:r>
              <a:rPr lang="en-US" altLang="ja-JP" sz="3600" b="1" dirty="0">
                <a:solidFill>
                  <a:srgbClr val="FF0000"/>
                </a:solidFill>
              </a:rPr>
              <a:t>3</a:t>
            </a:r>
            <a:r>
              <a:rPr lang="ja-JP" altLang="en-US" sz="3600" b="1" dirty="0">
                <a:solidFill>
                  <a:srgbClr val="FF0000"/>
                </a:solidFill>
              </a:rPr>
              <a:t>の倍数</a:t>
            </a:r>
            <a:endParaRPr kumimoji="1" lang="ja-JP" altLang="en-US" sz="3600" b="1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B2F0359-E379-41EB-91BD-52C3583073F6}"/>
              </a:ext>
            </a:extLst>
          </p:cNvPr>
          <p:cNvSpPr txBox="1"/>
          <p:nvPr/>
        </p:nvSpPr>
        <p:spPr>
          <a:xfrm>
            <a:off x="330222" y="4324771"/>
            <a:ext cx="27579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4</a:t>
            </a:r>
            <a:r>
              <a:rPr lang="ja-JP" altLang="en-US" sz="4000" b="1" dirty="0"/>
              <a:t>の倍数</a:t>
            </a:r>
            <a:endParaRPr kumimoji="1" lang="ja-JP" altLang="en-US" sz="40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B748FB8-28B8-42F3-B079-1007DD396BC8}"/>
              </a:ext>
            </a:extLst>
          </p:cNvPr>
          <p:cNvSpPr txBox="1"/>
          <p:nvPr/>
        </p:nvSpPr>
        <p:spPr>
          <a:xfrm>
            <a:off x="3088209" y="4324771"/>
            <a:ext cx="38697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/>
              <a:t>下</a:t>
            </a:r>
            <a:r>
              <a:rPr lang="en-US" altLang="ja-JP" sz="3600" b="1" dirty="0"/>
              <a:t>2</a:t>
            </a:r>
            <a:r>
              <a:rPr lang="ja-JP" altLang="en-US" sz="3600" b="1" dirty="0"/>
              <a:t>桁が</a:t>
            </a:r>
            <a:r>
              <a:rPr lang="en-US" altLang="ja-JP" sz="3600" b="1" dirty="0"/>
              <a:t>4</a:t>
            </a:r>
            <a:r>
              <a:rPr lang="ja-JP" altLang="en-US" sz="3600" b="1" dirty="0"/>
              <a:t>の倍数</a:t>
            </a:r>
            <a:endParaRPr kumimoji="1" lang="ja-JP" altLang="en-US" sz="36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D85C9A0-04D1-4232-866C-A6E11FF5C1D3}"/>
              </a:ext>
            </a:extLst>
          </p:cNvPr>
          <p:cNvSpPr txBox="1"/>
          <p:nvPr/>
        </p:nvSpPr>
        <p:spPr>
          <a:xfrm>
            <a:off x="330222" y="5395662"/>
            <a:ext cx="27579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5</a:t>
            </a:r>
            <a:r>
              <a:rPr lang="ja-JP" altLang="en-US" sz="4000" b="1" dirty="0"/>
              <a:t>の倍数</a:t>
            </a:r>
            <a:endParaRPr kumimoji="1" lang="ja-JP" altLang="en-US" sz="40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5A03129-923F-4D46-B14F-7A099595CB9F}"/>
              </a:ext>
            </a:extLst>
          </p:cNvPr>
          <p:cNvSpPr txBox="1"/>
          <p:nvPr/>
        </p:nvSpPr>
        <p:spPr>
          <a:xfrm>
            <a:off x="3088209" y="5395662"/>
            <a:ext cx="38697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/>
              <a:t>下</a:t>
            </a:r>
            <a:r>
              <a:rPr lang="en-US" altLang="ja-JP" sz="3600" b="1" dirty="0"/>
              <a:t>1</a:t>
            </a:r>
            <a:r>
              <a:rPr lang="ja-JP" altLang="en-US" sz="3600" b="1" dirty="0"/>
              <a:t>桁が</a:t>
            </a:r>
            <a:r>
              <a:rPr lang="en-US" altLang="ja-JP" sz="3600" b="1" dirty="0"/>
              <a:t>5</a:t>
            </a:r>
            <a:r>
              <a:rPr lang="ja-JP" altLang="en-US" sz="3600" b="1" dirty="0"/>
              <a:t>の倍数</a:t>
            </a:r>
            <a:endParaRPr kumimoji="1" lang="ja-JP" altLang="en-US" sz="36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630E20D-1919-4D6F-A763-F28AFE0DF523}"/>
              </a:ext>
            </a:extLst>
          </p:cNvPr>
          <p:cNvSpPr txBox="1"/>
          <p:nvPr/>
        </p:nvSpPr>
        <p:spPr>
          <a:xfrm>
            <a:off x="6438174" y="1772002"/>
            <a:ext cx="59297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694</a:t>
            </a:r>
            <a:r>
              <a:rPr lang="ja-JP" altLang="en-US" sz="4400" b="1" dirty="0"/>
              <a:t>　　</a:t>
            </a:r>
            <a:r>
              <a:rPr lang="en-US" altLang="ja-JP" sz="4400" b="1" dirty="0"/>
              <a:t>0  2 </a:t>
            </a:r>
            <a:r>
              <a:rPr lang="ja-JP" altLang="en-US" sz="4400" b="1" dirty="0"/>
              <a:t> </a:t>
            </a:r>
            <a:r>
              <a:rPr lang="en-US" altLang="ja-JP" sz="4400" b="1" dirty="0"/>
              <a:t>4  6  8 </a:t>
            </a:r>
            <a:endParaRPr kumimoji="1" lang="ja-JP" altLang="en-US" sz="44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A9E14D3-25BF-4E88-95A5-9F9A887356D2}"/>
              </a:ext>
            </a:extLst>
          </p:cNvPr>
          <p:cNvSpPr txBox="1"/>
          <p:nvPr/>
        </p:nvSpPr>
        <p:spPr>
          <a:xfrm>
            <a:off x="2179306" y="2957665"/>
            <a:ext cx="51829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>
                <a:solidFill>
                  <a:srgbClr val="FF0000"/>
                </a:solidFill>
              </a:rPr>
              <a:t>42</a:t>
            </a:r>
            <a:r>
              <a:rPr lang="ja-JP" altLang="en-US" sz="4400" b="1" dirty="0">
                <a:solidFill>
                  <a:srgbClr val="FF0000"/>
                </a:solidFill>
              </a:rPr>
              <a:t>　  </a:t>
            </a:r>
            <a:r>
              <a:rPr kumimoji="1" lang="en-US" altLang="ja-JP" sz="4400" b="1" dirty="0">
                <a:solidFill>
                  <a:srgbClr val="FF0000"/>
                </a:solidFill>
              </a:rPr>
              <a:t>4</a:t>
            </a:r>
            <a:r>
              <a:rPr kumimoji="1" lang="ja-JP" altLang="en-US" sz="4400" b="1" dirty="0">
                <a:solidFill>
                  <a:srgbClr val="FF0000"/>
                </a:solidFill>
              </a:rPr>
              <a:t>＋</a:t>
            </a:r>
            <a:r>
              <a:rPr kumimoji="1" lang="en-US" altLang="ja-JP" sz="4400" b="1" dirty="0">
                <a:solidFill>
                  <a:srgbClr val="FF0000"/>
                </a:solidFill>
              </a:rPr>
              <a:t>2</a:t>
            </a:r>
            <a:r>
              <a:rPr kumimoji="1" lang="ja-JP" altLang="en-US" sz="4400" b="1" dirty="0">
                <a:solidFill>
                  <a:srgbClr val="FF0000"/>
                </a:solidFill>
              </a:rPr>
              <a:t>＝</a:t>
            </a:r>
            <a:r>
              <a:rPr kumimoji="1" lang="en-US" altLang="ja-JP" sz="4400" b="1" dirty="0">
                <a:solidFill>
                  <a:srgbClr val="FF0000"/>
                </a:solidFill>
              </a:rPr>
              <a:t>6</a:t>
            </a:r>
            <a:endParaRPr kumimoji="1" lang="ja-JP" altLang="en-US" sz="4400" b="1" dirty="0">
              <a:solidFill>
                <a:srgbClr val="FF0000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5F7032F-8683-430E-B5A9-FCC7F6F7125B}"/>
              </a:ext>
            </a:extLst>
          </p:cNvPr>
          <p:cNvSpPr txBox="1"/>
          <p:nvPr/>
        </p:nvSpPr>
        <p:spPr>
          <a:xfrm>
            <a:off x="7548758" y="4263215"/>
            <a:ext cx="15614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116</a:t>
            </a:r>
            <a:endParaRPr kumimoji="1" lang="ja-JP" altLang="en-US" sz="4400" b="1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6BEB4FB-B883-46A4-BE6B-51199670DB7E}"/>
              </a:ext>
            </a:extLst>
          </p:cNvPr>
          <p:cNvSpPr txBox="1"/>
          <p:nvPr/>
        </p:nvSpPr>
        <p:spPr>
          <a:xfrm>
            <a:off x="7044058" y="5204004"/>
            <a:ext cx="31637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0 </a:t>
            </a:r>
            <a:r>
              <a:rPr lang="ja-JP" altLang="en-US" sz="4400" b="1" dirty="0"/>
              <a:t>　か　</a:t>
            </a:r>
            <a:r>
              <a:rPr lang="en-US" altLang="ja-JP" sz="4400" b="1" dirty="0"/>
              <a:t>5</a:t>
            </a:r>
            <a:endParaRPr kumimoji="1" lang="ja-JP" altLang="en-US" sz="4400" b="1" dirty="0"/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79B7B873-46D2-490C-8DBA-D2C9E8F856EC}"/>
              </a:ext>
            </a:extLst>
          </p:cNvPr>
          <p:cNvCxnSpPr/>
          <p:nvPr/>
        </p:nvCxnSpPr>
        <p:spPr>
          <a:xfrm>
            <a:off x="7929497" y="5201449"/>
            <a:ext cx="692349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1829223D-5713-4A46-8583-E152F4D958C3}"/>
              </a:ext>
            </a:extLst>
          </p:cNvPr>
          <p:cNvCxnSpPr>
            <a:cxnSpLocks/>
          </p:cNvCxnSpPr>
          <p:nvPr/>
        </p:nvCxnSpPr>
        <p:spPr>
          <a:xfrm>
            <a:off x="7189148" y="2419652"/>
            <a:ext cx="346175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79F2F97-56BC-43ED-89DA-529E95D12D90}"/>
              </a:ext>
            </a:extLst>
          </p:cNvPr>
          <p:cNvSpPr txBox="1"/>
          <p:nvPr/>
        </p:nvSpPr>
        <p:spPr>
          <a:xfrm>
            <a:off x="7599317" y="1820223"/>
            <a:ext cx="1246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/>
              <a:t>偶数</a:t>
            </a:r>
            <a:endParaRPr kumimoji="1" lang="ja-JP" altLang="en-US" sz="3600" b="1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6089347-0E43-477B-8F55-EE4B67778B26}"/>
              </a:ext>
            </a:extLst>
          </p:cNvPr>
          <p:cNvSpPr txBox="1"/>
          <p:nvPr/>
        </p:nvSpPr>
        <p:spPr>
          <a:xfrm>
            <a:off x="4142282" y="6058331"/>
            <a:ext cx="49883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80</a:t>
            </a:r>
            <a:r>
              <a:rPr lang="ja-JP" altLang="en-US" sz="4400" b="1" dirty="0"/>
              <a:t>　　</a:t>
            </a:r>
            <a:r>
              <a:rPr lang="en-US" altLang="ja-JP" sz="4400" b="1" dirty="0"/>
              <a:t>75</a:t>
            </a:r>
            <a:r>
              <a:rPr lang="ja-JP" altLang="en-US" sz="4400" b="1" dirty="0"/>
              <a:t>　　</a:t>
            </a:r>
            <a:r>
              <a:rPr lang="en-US" altLang="ja-JP" sz="4400" b="1" dirty="0"/>
              <a:t>865</a:t>
            </a:r>
            <a:r>
              <a:rPr lang="ja-JP" altLang="en-US" sz="4400" b="1" dirty="0"/>
              <a:t>　</a:t>
            </a:r>
            <a:endParaRPr kumimoji="1" lang="ja-JP" altLang="en-US" sz="4400" b="1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B783DB5-A72F-4F20-B6D7-2C9DDA4D83CF}"/>
              </a:ext>
            </a:extLst>
          </p:cNvPr>
          <p:cNvSpPr txBox="1"/>
          <p:nvPr/>
        </p:nvSpPr>
        <p:spPr>
          <a:xfrm>
            <a:off x="7145611" y="2925875"/>
            <a:ext cx="39860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>
                <a:solidFill>
                  <a:srgbClr val="FF0000"/>
                </a:solidFill>
              </a:rPr>
              <a:t>42</a:t>
            </a:r>
            <a:r>
              <a:rPr lang="ja-JP" altLang="en-US" sz="4400" b="1" dirty="0">
                <a:solidFill>
                  <a:srgbClr val="FF0000"/>
                </a:solidFill>
              </a:rPr>
              <a:t>は</a:t>
            </a:r>
            <a:r>
              <a:rPr lang="en-US" altLang="ja-JP" sz="4400" b="1" dirty="0">
                <a:solidFill>
                  <a:srgbClr val="FF0000"/>
                </a:solidFill>
              </a:rPr>
              <a:t>3</a:t>
            </a:r>
            <a:r>
              <a:rPr lang="ja-JP" altLang="en-US" sz="4400" b="1" dirty="0">
                <a:solidFill>
                  <a:srgbClr val="FF0000"/>
                </a:solidFill>
              </a:rPr>
              <a:t>の倍数</a:t>
            </a:r>
            <a:endParaRPr kumimoji="1" lang="ja-JP" altLang="en-US" sz="4400" b="1" dirty="0">
              <a:solidFill>
                <a:srgbClr val="FF0000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1AFCFBF-953A-46C7-998C-F291460BAC92}"/>
              </a:ext>
            </a:extLst>
          </p:cNvPr>
          <p:cNvSpPr txBox="1"/>
          <p:nvPr/>
        </p:nvSpPr>
        <p:spPr>
          <a:xfrm>
            <a:off x="2179305" y="3600871"/>
            <a:ext cx="85385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>
                <a:solidFill>
                  <a:srgbClr val="FF0000"/>
                </a:solidFill>
              </a:rPr>
              <a:t>87</a:t>
            </a:r>
            <a:r>
              <a:rPr lang="ja-JP" altLang="en-US" sz="4400" b="1" dirty="0">
                <a:solidFill>
                  <a:srgbClr val="FF0000"/>
                </a:solidFill>
              </a:rPr>
              <a:t>　  </a:t>
            </a:r>
            <a:r>
              <a:rPr lang="en-US" altLang="ja-JP" sz="4400" b="1" dirty="0">
                <a:solidFill>
                  <a:srgbClr val="FF0000"/>
                </a:solidFill>
              </a:rPr>
              <a:t>8+7=15     </a:t>
            </a:r>
            <a:r>
              <a:rPr lang="ja-JP" altLang="en-US" sz="4400" b="1" dirty="0">
                <a:solidFill>
                  <a:srgbClr val="FF0000"/>
                </a:solidFill>
              </a:rPr>
              <a:t>　</a:t>
            </a:r>
            <a:r>
              <a:rPr lang="en-US" altLang="ja-JP" sz="4400" b="1" dirty="0">
                <a:solidFill>
                  <a:srgbClr val="FF0000"/>
                </a:solidFill>
              </a:rPr>
              <a:t>87</a:t>
            </a:r>
            <a:r>
              <a:rPr lang="ja-JP" altLang="en-US" sz="4400" b="1" dirty="0">
                <a:solidFill>
                  <a:srgbClr val="FF0000"/>
                </a:solidFill>
              </a:rPr>
              <a:t>は</a:t>
            </a:r>
            <a:r>
              <a:rPr lang="en-US" altLang="ja-JP" sz="4400" b="1" dirty="0">
                <a:solidFill>
                  <a:srgbClr val="FF0000"/>
                </a:solidFill>
              </a:rPr>
              <a:t>3</a:t>
            </a:r>
            <a:r>
              <a:rPr lang="ja-JP" altLang="en-US" sz="4400" b="1" dirty="0">
                <a:solidFill>
                  <a:srgbClr val="FF0000"/>
                </a:solidFill>
              </a:rPr>
              <a:t>の倍数</a:t>
            </a:r>
            <a:endParaRPr kumimoji="1" lang="ja-JP" altLang="en-US" sz="4400" b="1" dirty="0">
              <a:solidFill>
                <a:srgbClr val="FF0000"/>
              </a:solidFill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E82386C2-2035-481A-971F-BBF9F28D4CE0}"/>
              </a:ext>
            </a:extLst>
          </p:cNvPr>
          <p:cNvSpPr txBox="1"/>
          <p:nvPr/>
        </p:nvSpPr>
        <p:spPr>
          <a:xfrm>
            <a:off x="344437" y="497500"/>
            <a:ext cx="115031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/>
              <a:t>２と５の倍数はわかると思うので，あと</a:t>
            </a:r>
            <a:r>
              <a:rPr lang="en-US" altLang="ja-JP" sz="3600" b="1" dirty="0"/>
              <a:t>3</a:t>
            </a:r>
            <a:r>
              <a:rPr lang="ja-JP" altLang="en-US" sz="3600" b="1" dirty="0"/>
              <a:t>の倍数　</a:t>
            </a:r>
            <a:endParaRPr lang="en-US" altLang="ja-JP" sz="3600" b="1" dirty="0"/>
          </a:p>
          <a:p>
            <a:r>
              <a:rPr lang="en-US" altLang="ja-JP" sz="3600" b="1" dirty="0"/>
              <a:t>9</a:t>
            </a:r>
            <a:r>
              <a:rPr lang="ja-JP" altLang="en-US" sz="3600" b="1" dirty="0"/>
              <a:t>の倍数見つけ方は同じなので覚えておくと便利です</a:t>
            </a:r>
            <a:endParaRPr kumimoji="1" lang="ja-JP" altLang="en-US" sz="3600" b="1" dirty="0"/>
          </a:p>
        </p:txBody>
      </p: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B1486E19-8B87-465E-A2A7-70B159D50DBB}"/>
              </a:ext>
            </a:extLst>
          </p:cNvPr>
          <p:cNvCxnSpPr>
            <a:cxnSpLocks/>
          </p:cNvCxnSpPr>
          <p:nvPr/>
        </p:nvCxnSpPr>
        <p:spPr>
          <a:xfrm>
            <a:off x="4592435" y="6682349"/>
            <a:ext cx="346175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836188B9-C5F7-4CE3-BC8E-737338DDFBE8}"/>
              </a:ext>
            </a:extLst>
          </p:cNvPr>
          <p:cNvCxnSpPr>
            <a:cxnSpLocks/>
          </p:cNvCxnSpPr>
          <p:nvPr/>
        </p:nvCxnSpPr>
        <p:spPr>
          <a:xfrm>
            <a:off x="6285550" y="6702739"/>
            <a:ext cx="346175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F5220B64-D8CF-4E86-8420-FA6AD9265822}"/>
              </a:ext>
            </a:extLst>
          </p:cNvPr>
          <p:cNvCxnSpPr>
            <a:cxnSpLocks/>
          </p:cNvCxnSpPr>
          <p:nvPr/>
        </p:nvCxnSpPr>
        <p:spPr>
          <a:xfrm>
            <a:off x="8433804" y="6702739"/>
            <a:ext cx="346175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6733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5" grpId="0"/>
      <p:bldP spid="16" grpId="0"/>
      <p:bldP spid="17" grpId="0"/>
      <p:bldP spid="18" grpId="0"/>
      <p:bldP spid="23" grpId="0"/>
      <p:bldP spid="24" grpId="0"/>
      <p:bldP spid="19" grpId="0"/>
      <p:bldP spid="22" grpId="0"/>
      <p:bldP spid="2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EBBF489-9B16-4341-8DCB-06EAB2259D6B}"/>
              </a:ext>
            </a:extLst>
          </p:cNvPr>
          <p:cNvSpPr txBox="1"/>
          <p:nvPr/>
        </p:nvSpPr>
        <p:spPr>
          <a:xfrm>
            <a:off x="789619" y="816253"/>
            <a:ext cx="27579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6</a:t>
            </a:r>
            <a:r>
              <a:rPr lang="ja-JP" altLang="en-US" sz="4400" b="1" dirty="0"/>
              <a:t>の倍数</a:t>
            </a:r>
            <a:endParaRPr kumimoji="1" lang="ja-JP" altLang="en-US" sz="4400" b="1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CC8689E-1CDB-437C-A6E1-371A15033790}"/>
              </a:ext>
            </a:extLst>
          </p:cNvPr>
          <p:cNvSpPr txBox="1"/>
          <p:nvPr/>
        </p:nvSpPr>
        <p:spPr>
          <a:xfrm>
            <a:off x="3547605" y="816253"/>
            <a:ext cx="7808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2</a:t>
            </a:r>
            <a:r>
              <a:rPr lang="ja-JP" altLang="en-US" sz="4400" b="1" dirty="0"/>
              <a:t>の倍数でも</a:t>
            </a:r>
            <a:r>
              <a:rPr lang="en-US" altLang="ja-JP" sz="4400" b="1" dirty="0"/>
              <a:t>3</a:t>
            </a:r>
            <a:r>
              <a:rPr lang="ja-JP" altLang="en-US" sz="4400" b="1" dirty="0"/>
              <a:t>の倍数でもある</a:t>
            </a:r>
            <a:endParaRPr kumimoji="1" lang="ja-JP" altLang="en-US" sz="44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D0B7515-A573-4246-81FA-E85B235BAB02}"/>
              </a:ext>
            </a:extLst>
          </p:cNvPr>
          <p:cNvSpPr txBox="1"/>
          <p:nvPr/>
        </p:nvSpPr>
        <p:spPr>
          <a:xfrm>
            <a:off x="876116" y="3879938"/>
            <a:ext cx="22995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8</a:t>
            </a:r>
            <a:r>
              <a:rPr lang="ja-JP" altLang="en-US" sz="4400" b="1" dirty="0"/>
              <a:t>の倍数</a:t>
            </a:r>
            <a:endParaRPr kumimoji="1" lang="ja-JP" altLang="en-US" sz="44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4334C01-D180-4CE6-AC6B-7D2355D4DE3F}"/>
              </a:ext>
            </a:extLst>
          </p:cNvPr>
          <p:cNvSpPr txBox="1"/>
          <p:nvPr/>
        </p:nvSpPr>
        <p:spPr>
          <a:xfrm>
            <a:off x="3634102" y="3879938"/>
            <a:ext cx="45337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/>
              <a:t>下</a:t>
            </a:r>
            <a:r>
              <a:rPr lang="en-US" altLang="ja-JP" sz="4400" b="1" dirty="0"/>
              <a:t>3</a:t>
            </a:r>
            <a:r>
              <a:rPr lang="ja-JP" altLang="en-US" sz="4400" b="1" dirty="0"/>
              <a:t>桁が</a:t>
            </a:r>
            <a:r>
              <a:rPr lang="en-US" altLang="ja-JP" sz="4400" b="1" dirty="0"/>
              <a:t>8</a:t>
            </a:r>
            <a:r>
              <a:rPr lang="ja-JP" altLang="en-US" sz="4400" b="1" dirty="0"/>
              <a:t>の倍数</a:t>
            </a:r>
            <a:endParaRPr kumimoji="1" lang="ja-JP" altLang="en-US" sz="4400" b="1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2F4366A-5429-4413-AFC5-666BFFC09113}"/>
              </a:ext>
            </a:extLst>
          </p:cNvPr>
          <p:cNvSpPr txBox="1"/>
          <p:nvPr/>
        </p:nvSpPr>
        <p:spPr>
          <a:xfrm>
            <a:off x="2426677" y="1864874"/>
            <a:ext cx="4070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/>
              <a:t>①下一桁が偶数</a:t>
            </a:r>
            <a:endParaRPr kumimoji="1" lang="ja-JP" altLang="en-US" sz="3600" b="1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BF1D85F-46B0-4E37-913C-75E31627A12A}"/>
              </a:ext>
            </a:extLst>
          </p:cNvPr>
          <p:cNvSpPr txBox="1"/>
          <p:nvPr/>
        </p:nvSpPr>
        <p:spPr>
          <a:xfrm>
            <a:off x="6769684" y="1821968"/>
            <a:ext cx="51438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/>
              <a:t>②各桁の和が</a:t>
            </a:r>
            <a:r>
              <a:rPr lang="en-US" altLang="ja-JP" sz="3600" b="1" dirty="0"/>
              <a:t>3</a:t>
            </a:r>
            <a:r>
              <a:rPr lang="ja-JP" altLang="en-US" sz="3600" b="1" dirty="0"/>
              <a:t>の倍数</a:t>
            </a:r>
            <a:endParaRPr kumimoji="1" lang="ja-JP" altLang="en-US" sz="3600" b="1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947709E9-8133-42DC-92EA-4008C865B87A}"/>
              </a:ext>
            </a:extLst>
          </p:cNvPr>
          <p:cNvSpPr txBox="1"/>
          <p:nvPr/>
        </p:nvSpPr>
        <p:spPr>
          <a:xfrm>
            <a:off x="3075618" y="4969492"/>
            <a:ext cx="22995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274824</a:t>
            </a:r>
            <a:endParaRPr kumimoji="1" lang="ja-JP" altLang="en-US" sz="4800" b="1" dirty="0"/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C49EDBB9-0262-4238-A140-B6D1650C6714}"/>
              </a:ext>
            </a:extLst>
          </p:cNvPr>
          <p:cNvCxnSpPr>
            <a:cxnSpLocks/>
          </p:cNvCxnSpPr>
          <p:nvPr/>
        </p:nvCxnSpPr>
        <p:spPr>
          <a:xfrm>
            <a:off x="4250354" y="5657025"/>
            <a:ext cx="1013624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379C077-A7DE-42E9-BF49-B3D4BFD20857}"/>
              </a:ext>
            </a:extLst>
          </p:cNvPr>
          <p:cNvSpPr txBox="1"/>
          <p:nvPr/>
        </p:nvSpPr>
        <p:spPr>
          <a:xfrm>
            <a:off x="2250831" y="2631261"/>
            <a:ext cx="84092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/>
              <a:t>①，②どちらも当てはまったら</a:t>
            </a:r>
            <a:r>
              <a:rPr lang="en-US" altLang="ja-JP" sz="3600" b="1" dirty="0"/>
              <a:t>6</a:t>
            </a:r>
            <a:r>
              <a:rPr lang="ja-JP" altLang="en-US" sz="3600" b="1" dirty="0"/>
              <a:t>の倍数</a:t>
            </a:r>
            <a:endParaRPr kumimoji="1" lang="ja-JP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266820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22" grpId="0"/>
      <p:bldP spid="23" grpId="0"/>
      <p:bldP spid="24" grpId="0"/>
      <p:bldP spid="10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C66FED4-D328-410D-A7CA-F411040081F0}"/>
              </a:ext>
            </a:extLst>
          </p:cNvPr>
          <p:cNvSpPr txBox="1"/>
          <p:nvPr/>
        </p:nvSpPr>
        <p:spPr>
          <a:xfrm>
            <a:off x="768785" y="322684"/>
            <a:ext cx="22995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>
                <a:solidFill>
                  <a:srgbClr val="FF0000"/>
                </a:solidFill>
              </a:rPr>
              <a:t>9</a:t>
            </a:r>
            <a:r>
              <a:rPr lang="ja-JP" altLang="en-US" sz="4400" b="1" dirty="0">
                <a:solidFill>
                  <a:srgbClr val="FF0000"/>
                </a:solidFill>
              </a:rPr>
              <a:t>の倍数</a:t>
            </a:r>
            <a:endParaRPr kumimoji="1" lang="ja-JP" altLang="en-US" sz="4400" b="1" dirty="0">
              <a:solidFill>
                <a:srgbClr val="FF0000"/>
              </a:solidFill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E43B4B7-8D9B-4B2D-8DB1-19D78F64C561}"/>
              </a:ext>
            </a:extLst>
          </p:cNvPr>
          <p:cNvSpPr txBox="1"/>
          <p:nvPr/>
        </p:nvSpPr>
        <p:spPr>
          <a:xfrm>
            <a:off x="3526771" y="322684"/>
            <a:ext cx="63872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>
                <a:solidFill>
                  <a:srgbClr val="FF0000"/>
                </a:solidFill>
              </a:rPr>
              <a:t>各桁の和が</a:t>
            </a:r>
            <a:r>
              <a:rPr lang="en-US" altLang="ja-JP" sz="4400" b="1" dirty="0">
                <a:solidFill>
                  <a:srgbClr val="FF0000"/>
                </a:solidFill>
              </a:rPr>
              <a:t>9</a:t>
            </a:r>
            <a:r>
              <a:rPr lang="ja-JP" altLang="en-US" sz="4400" b="1" dirty="0">
                <a:solidFill>
                  <a:srgbClr val="FF0000"/>
                </a:solidFill>
              </a:rPr>
              <a:t>の倍数</a:t>
            </a:r>
            <a:endParaRPr kumimoji="1" lang="ja-JP" altLang="en-US" sz="4400" b="1" dirty="0">
              <a:solidFill>
                <a:srgbClr val="FF0000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E32C4DD-3721-4715-8D2A-AABB64D7547C}"/>
              </a:ext>
            </a:extLst>
          </p:cNvPr>
          <p:cNvSpPr txBox="1"/>
          <p:nvPr/>
        </p:nvSpPr>
        <p:spPr>
          <a:xfrm>
            <a:off x="646908" y="3754336"/>
            <a:ext cx="27579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12</a:t>
            </a:r>
            <a:r>
              <a:rPr lang="ja-JP" altLang="en-US" sz="4400" b="1" dirty="0"/>
              <a:t>の倍数</a:t>
            </a:r>
            <a:endParaRPr kumimoji="1" lang="ja-JP" altLang="en-US" sz="4400" b="1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06AC69A8-B480-4B4E-8693-93EDFA4665B7}"/>
              </a:ext>
            </a:extLst>
          </p:cNvPr>
          <p:cNvSpPr txBox="1"/>
          <p:nvPr/>
        </p:nvSpPr>
        <p:spPr>
          <a:xfrm>
            <a:off x="3736836" y="3715689"/>
            <a:ext cx="7808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3</a:t>
            </a:r>
            <a:r>
              <a:rPr lang="ja-JP" altLang="en-US" sz="4400" b="1" dirty="0"/>
              <a:t>の倍数でも</a:t>
            </a:r>
            <a:r>
              <a:rPr lang="en-US" altLang="ja-JP" sz="4400" b="1" dirty="0"/>
              <a:t>4</a:t>
            </a:r>
            <a:r>
              <a:rPr lang="ja-JP" altLang="en-US" sz="4400" b="1" dirty="0"/>
              <a:t>の倍数でもある</a:t>
            </a:r>
            <a:endParaRPr kumimoji="1" lang="ja-JP" altLang="en-US" sz="44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F09EE11-0390-4473-A46E-629363DDFCA2}"/>
              </a:ext>
            </a:extLst>
          </p:cNvPr>
          <p:cNvSpPr txBox="1"/>
          <p:nvPr/>
        </p:nvSpPr>
        <p:spPr>
          <a:xfrm>
            <a:off x="2179147" y="1005288"/>
            <a:ext cx="92440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>
                <a:solidFill>
                  <a:srgbClr val="FF0000"/>
                </a:solidFill>
              </a:rPr>
              <a:t>108</a:t>
            </a:r>
            <a:r>
              <a:rPr lang="ja-JP" altLang="en-US" sz="4400" b="1" dirty="0">
                <a:solidFill>
                  <a:srgbClr val="FF0000"/>
                </a:solidFill>
              </a:rPr>
              <a:t>　</a:t>
            </a:r>
            <a:r>
              <a:rPr lang="en-US" altLang="ja-JP" sz="4400" b="1" dirty="0">
                <a:solidFill>
                  <a:srgbClr val="FF0000"/>
                </a:solidFill>
              </a:rPr>
              <a:t>1</a:t>
            </a:r>
            <a:r>
              <a:rPr lang="ja-JP" altLang="en-US" sz="4400" b="1" dirty="0">
                <a:solidFill>
                  <a:srgbClr val="FF0000"/>
                </a:solidFill>
              </a:rPr>
              <a:t>＋</a:t>
            </a:r>
            <a:r>
              <a:rPr lang="en-US" altLang="ja-JP" sz="4400" b="1" dirty="0">
                <a:solidFill>
                  <a:srgbClr val="FF0000"/>
                </a:solidFill>
              </a:rPr>
              <a:t>0</a:t>
            </a:r>
            <a:r>
              <a:rPr lang="ja-JP" altLang="en-US" sz="4400" b="1" dirty="0">
                <a:solidFill>
                  <a:srgbClr val="FF0000"/>
                </a:solidFill>
              </a:rPr>
              <a:t>＋</a:t>
            </a:r>
            <a:r>
              <a:rPr lang="en-US" altLang="ja-JP" sz="4400" b="1" dirty="0">
                <a:solidFill>
                  <a:srgbClr val="FF0000"/>
                </a:solidFill>
              </a:rPr>
              <a:t>8</a:t>
            </a:r>
            <a:r>
              <a:rPr lang="ja-JP" altLang="en-US" sz="4400" b="1" dirty="0">
                <a:solidFill>
                  <a:srgbClr val="FF0000"/>
                </a:solidFill>
              </a:rPr>
              <a:t>＝</a:t>
            </a:r>
            <a:r>
              <a:rPr lang="en-US" altLang="ja-JP" sz="4400" b="1" dirty="0">
                <a:solidFill>
                  <a:srgbClr val="FF0000"/>
                </a:solidFill>
              </a:rPr>
              <a:t>9</a:t>
            </a:r>
            <a:r>
              <a:rPr lang="ja-JP" altLang="en-US" sz="4400" b="1" dirty="0">
                <a:solidFill>
                  <a:srgbClr val="FF0000"/>
                </a:solidFill>
              </a:rPr>
              <a:t>　</a:t>
            </a:r>
            <a:r>
              <a:rPr lang="en-US" altLang="ja-JP" sz="4400" b="1" dirty="0">
                <a:solidFill>
                  <a:srgbClr val="FF0000"/>
                </a:solidFill>
              </a:rPr>
              <a:t>108</a:t>
            </a:r>
            <a:r>
              <a:rPr lang="ja-JP" altLang="en-US" sz="4400" b="1" dirty="0">
                <a:solidFill>
                  <a:srgbClr val="FF0000"/>
                </a:solidFill>
              </a:rPr>
              <a:t>は</a:t>
            </a:r>
            <a:r>
              <a:rPr lang="en-US" altLang="ja-JP" sz="4400" b="1" dirty="0">
                <a:solidFill>
                  <a:srgbClr val="FF0000"/>
                </a:solidFill>
              </a:rPr>
              <a:t>9</a:t>
            </a:r>
            <a:r>
              <a:rPr lang="ja-JP" altLang="en-US" sz="4400" b="1" dirty="0">
                <a:solidFill>
                  <a:srgbClr val="FF0000"/>
                </a:solidFill>
              </a:rPr>
              <a:t>の倍数</a:t>
            </a:r>
            <a:endParaRPr kumimoji="1" lang="ja-JP" altLang="en-US" sz="4400" b="1" dirty="0">
              <a:solidFill>
                <a:srgbClr val="FF0000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A7F09FDF-5D5E-4328-B7F3-41B61BABCA88}"/>
              </a:ext>
            </a:extLst>
          </p:cNvPr>
          <p:cNvSpPr txBox="1"/>
          <p:nvPr/>
        </p:nvSpPr>
        <p:spPr>
          <a:xfrm>
            <a:off x="2179146" y="1687892"/>
            <a:ext cx="93659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>
                <a:solidFill>
                  <a:srgbClr val="FF0000"/>
                </a:solidFill>
              </a:rPr>
              <a:t>135</a:t>
            </a:r>
            <a:r>
              <a:rPr lang="ja-JP" altLang="en-US" sz="4400" b="1" dirty="0">
                <a:solidFill>
                  <a:srgbClr val="FF0000"/>
                </a:solidFill>
              </a:rPr>
              <a:t>　</a:t>
            </a:r>
            <a:r>
              <a:rPr lang="en-US" altLang="ja-JP" sz="4400" b="1" dirty="0">
                <a:solidFill>
                  <a:srgbClr val="FF0000"/>
                </a:solidFill>
              </a:rPr>
              <a:t>1</a:t>
            </a:r>
            <a:r>
              <a:rPr lang="ja-JP" altLang="en-US" sz="4400" b="1" dirty="0">
                <a:solidFill>
                  <a:srgbClr val="FF0000"/>
                </a:solidFill>
              </a:rPr>
              <a:t>＋</a:t>
            </a:r>
            <a:r>
              <a:rPr lang="en-US" altLang="ja-JP" sz="4400" b="1" dirty="0">
                <a:solidFill>
                  <a:srgbClr val="FF0000"/>
                </a:solidFill>
              </a:rPr>
              <a:t>3</a:t>
            </a:r>
            <a:r>
              <a:rPr lang="ja-JP" altLang="en-US" sz="4400" b="1" dirty="0">
                <a:solidFill>
                  <a:srgbClr val="FF0000"/>
                </a:solidFill>
              </a:rPr>
              <a:t>＋</a:t>
            </a:r>
            <a:r>
              <a:rPr lang="en-US" altLang="ja-JP" sz="4400" b="1" dirty="0">
                <a:solidFill>
                  <a:srgbClr val="FF0000"/>
                </a:solidFill>
              </a:rPr>
              <a:t>5</a:t>
            </a:r>
            <a:r>
              <a:rPr lang="ja-JP" altLang="en-US" sz="4400" b="1" dirty="0">
                <a:solidFill>
                  <a:srgbClr val="FF0000"/>
                </a:solidFill>
              </a:rPr>
              <a:t>＝</a:t>
            </a:r>
            <a:r>
              <a:rPr lang="en-US" altLang="ja-JP" sz="4400" b="1" dirty="0">
                <a:solidFill>
                  <a:srgbClr val="FF0000"/>
                </a:solidFill>
              </a:rPr>
              <a:t>9</a:t>
            </a:r>
            <a:r>
              <a:rPr lang="ja-JP" altLang="en-US" sz="4400" b="1" dirty="0">
                <a:solidFill>
                  <a:srgbClr val="FF0000"/>
                </a:solidFill>
              </a:rPr>
              <a:t>　</a:t>
            </a:r>
            <a:r>
              <a:rPr lang="en-US" altLang="ja-JP" sz="4400" b="1" dirty="0">
                <a:solidFill>
                  <a:srgbClr val="FF0000"/>
                </a:solidFill>
              </a:rPr>
              <a:t>135</a:t>
            </a:r>
            <a:r>
              <a:rPr lang="ja-JP" altLang="en-US" sz="4400" b="1" dirty="0">
                <a:solidFill>
                  <a:srgbClr val="FF0000"/>
                </a:solidFill>
              </a:rPr>
              <a:t>は</a:t>
            </a:r>
            <a:r>
              <a:rPr lang="en-US" altLang="ja-JP" sz="4400" b="1" dirty="0">
                <a:solidFill>
                  <a:srgbClr val="FF0000"/>
                </a:solidFill>
              </a:rPr>
              <a:t>9</a:t>
            </a:r>
            <a:r>
              <a:rPr lang="ja-JP" altLang="en-US" sz="4400" b="1" dirty="0">
                <a:solidFill>
                  <a:srgbClr val="FF0000"/>
                </a:solidFill>
              </a:rPr>
              <a:t>の倍数</a:t>
            </a:r>
            <a:endParaRPr kumimoji="1" lang="ja-JP" altLang="en-US" sz="4400" b="1" dirty="0">
              <a:solidFill>
                <a:srgbClr val="FF0000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97D91E1-C09E-4102-B110-66E067643E76}"/>
              </a:ext>
            </a:extLst>
          </p:cNvPr>
          <p:cNvSpPr txBox="1"/>
          <p:nvPr/>
        </p:nvSpPr>
        <p:spPr>
          <a:xfrm>
            <a:off x="2421319" y="4523777"/>
            <a:ext cx="4494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/>
              <a:t>各桁の和が</a:t>
            </a:r>
            <a:r>
              <a:rPr lang="en-US" altLang="ja-JP" sz="3600" b="1" dirty="0"/>
              <a:t>3</a:t>
            </a:r>
            <a:r>
              <a:rPr lang="ja-JP" altLang="en-US" sz="3600" b="1" dirty="0"/>
              <a:t>の倍数</a:t>
            </a:r>
            <a:endParaRPr kumimoji="1" lang="ja-JP" altLang="en-US" sz="3600" b="1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BF9A60A-C402-482C-A079-C5F70132EEA5}"/>
              </a:ext>
            </a:extLst>
          </p:cNvPr>
          <p:cNvSpPr txBox="1"/>
          <p:nvPr/>
        </p:nvSpPr>
        <p:spPr>
          <a:xfrm>
            <a:off x="7223134" y="4523777"/>
            <a:ext cx="38697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/>
              <a:t>下</a:t>
            </a:r>
            <a:r>
              <a:rPr lang="en-US" altLang="ja-JP" sz="3600" b="1" dirty="0"/>
              <a:t>2</a:t>
            </a:r>
            <a:r>
              <a:rPr lang="ja-JP" altLang="en-US" sz="3600" b="1" dirty="0"/>
              <a:t>桁が</a:t>
            </a:r>
            <a:r>
              <a:rPr lang="en-US" altLang="ja-JP" sz="3600" b="1" dirty="0"/>
              <a:t>4</a:t>
            </a:r>
            <a:r>
              <a:rPr lang="ja-JP" altLang="en-US" sz="3600" b="1" dirty="0"/>
              <a:t>の倍数</a:t>
            </a:r>
            <a:endParaRPr kumimoji="1" lang="ja-JP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911225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1" grpId="0"/>
      <p:bldP spid="12" grpId="0"/>
      <p:bldP spid="20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521774-2771-4ACF-9071-BE7BC7724D7D}"/>
              </a:ext>
            </a:extLst>
          </p:cNvPr>
          <p:cNvSpPr txBox="1"/>
          <p:nvPr/>
        </p:nvSpPr>
        <p:spPr>
          <a:xfrm>
            <a:off x="6271966" y="6057588"/>
            <a:ext cx="9909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b="1" dirty="0"/>
              <a:t>3</a:t>
            </a:r>
            <a:r>
              <a:rPr kumimoji="1" lang="ja-JP" altLang="en-US" sz="4000" b="1" dirty="0"/>
              <a:t>倍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5FC4F44-0071-4364-B3B8-9287A25889D0}"/>
              </a:ext>
            </a:extLst>
          </p:cNvPr>
          <p:cNvSpPr txBox="1"/>
          <p:nvPr/>
        </p:nvSpPr>
        <p:spPr>
          <a:xfrm>
            <a:off x="8378724" y="6069317"/>
            <a:ext cx="9909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b="1" dirty="0"/>
              <a:t>4</a:t>
            </a:r>
            <a:r>
              <a:rPr kumimoji="1" lang="ja-JP" altLang="en-US" sz="4000" b="1" dirty="0"/>
              <a:t>倍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5DE1A0F-4E7B-4886-B86A-A98B87F59A5F}"/>
              </a:ext>
            </a:extLst>
          </p:cNvPr>
          <p:cNvSpPr txBox="1"/>
          <p:nvPr/>
        </p:nvSpPr>
        <p:spPr>
          <a:xfrm>
            <a:off x="2058450" y="6037237"/>
            <a:ext cx="9909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b="1" dirty="0"/>
              <a:t>1</a:t>
            </a:r>
            <a:r>
              <a:rPr kumimoji="1" lang="ja-JP" altLang="en-US" sz="4000" b="1" dirty="0"/>
              <a:t>倍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8389B3A-0953-4D63-94E1-784590E5A90B}"/>
              </a:ext>
            </a:extLst>
          </p:cNvPr>
          <p:cNvSpPr txBox="1"/>
          <p:nvPr/>
        </p:nvSpPr>
        <p:spPr>
          <a:xfrm>
            <a:off x="4165208" y="6037237"/>
            <a:ext cx="9909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b="1" dirty="0"/>
              <a:t>2</a:t>
            </a:r>
            <a:r>
              <a:rPr kumimoji="1" lang="ja-JP" altLang="en-US" sz="4000" b="1" dirty="0"/>
              <a:t>倍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1097E527-C3F2-4AFE-B560-2878FB2A622F}"/>
              </a:ext>
            </a:extLst>
          </p:cNvPr>
          <p:cNvSpPr txBox="1"/>
          <p:nvPr/>
        </p:nvSpPr>
        <p:spPr>
          <a:xfrm>
            <a:off x="1596890" y="4306210"/>
            <a:ext cx="23954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/>
              <a:t>4×1</a:t>
            </a:r>
            <a:r>
              <a:rPr lang="ja-JP" altLang="en-US" sz="3600" b="1" dirty="0"/>
              <a:t>＝ </a:t>
            </a:r>
            <a:r>
              <a:rPr lang="en-US" altLang="ja-JP" sz="3600" b="1" dirty="0"/>
              <a:t>4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6709DFC4-FECB-46E2-B362-342C757E65D6}"/>
              </a:ext>
            </a:extLst>
          </p:cNvPr>
          <p:cNvSpPr txBox="1"/>
          <p:nvPr/>
        </p:nvSpPr>
        <p:spPr>
          <a:xfrm>
            <a:off x="3618476" y="3138428"/>
            <a:ext cx="2329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/>
              <a:t>4×2</a:t>
            </a:r>
            <a:r>
              <a:rPr lang="ja-JP" altLang="en-US" sz="3600" b="1" dirty="0"/>
              <a:t>＝ </a:t>
            </a:r>
            <a:r>
              <a:rPr lang="en-US" altLang="ja-JP" sz="3600" b="1" dirty="0"/>
              <a:t>8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AF906A45-5632-4D4E-8923-021F36206FD9}"/>
              </a:ext>
            </a:extLst>
          </p:cNvPr>
          <p:cNvSpPr txBox="1"/>
          <p:nvPr/>
        </p:nvSpPr>
        <p:spPr>
          <a:xfrm>
            <a:off x="5772042" y="2044583"/>
            <a:ext cx="22553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/>
              <a:t>4×3</a:t>
            </a:r>
            <a:r>
              <a:rPr lang="ja-JP" altLang="en-US" sz="3600" b="1" dirty="0"/>
              <a:t>＝</a:t>
            </a:r>
            <a:r>
              <a:rPr lang="en-US" altLang="ja-JP" sz="3600" b="1" dirty="0"/>
              <a:t>12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B74780C-CCC9-447E-9A42-AE3E1E4F5A91}"/>
              </a:ext>
            </a:extLst>
          </p:cNvPr>
          <p:cNvSpPr txBox="1"/>
          <p:nvPr/>
        </p:nvSpPr>
        <p:spPr>
          <a:xfrm>
            <a:off x="7702547" y="793493"/>
            <a:ext cx="222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/>
              <a:t>4×4</a:t>
            </a:r>
            <a:r>
              <a:rPr lang="ja-JP" altLang="en-US" sz="3600" b="1" dirty="0"/>
              <a:t>＝</a:t>
            </a:r>
            <a:r>
              <a:rPr lang="en-US" altLang="ja-JP" sz="3600" b="1" dirty="0"/>
              <a:t>16</a:t>
            </a:r>
          </a:p>
        </p:txBody>
      </p:sp>
      <p:sp>
        <p:nvSpPr>
          <p:cNvPr id="42" name="四角形: 角を丸くする 41">
            <a:extLst>
              <a:ext uri="{FF2B5EF4-FFF2-40B4-BE49-F238E27FC236}">
                <a16:creationId xmlns:a16="http://schemas.microsoft.com/office/drawing/2014/main" id="{B50FED96-F6ED-4A3A-80C5-E055657217C4}"/>
              </a:ext>
            </a:extLst>
          </p:cNvPr>
          <p:cNvSpPr/>
          <p:nvPr/>
        </p:nvSpPr>
        <p:spPr>
          <a:xfrm>
            <a:off x="3151993" y="4270388"/>
            <a:ext cx="584738" cy="570931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F411A092-730E-4FF6-B3F3-44FB1C000A15}"/>
              </a:ext>
            </a:extLst>
          </p:cNvPr>
          <p:cNvSpPr txBox="1"/>
          <p:nvPr/>
        </p:nvSpPr>
        <p:spPr>
          <a:xfrm>
            <a:off x="2567277" y="148064"/>
            <a:ext cx="31958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4</a:t>
            </a:r>
            <a:r>
              <a:rPr kumimoji="1" lang="ja-JP" altLang="en-US" sz="5400" b="1" dirty="0"/>
              <a:t>の倍数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70738C01-3073-488B-BF6E-7E0E32687F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2954" y="3658973"/>
            <a:ext cx="725591" cy="1152303"/>
          </a:xfrm>
          <a:prstGeom prst="rect">
            <a:avLst/>
          </a:prstGeom>
        </p:spPr>
      </p:pic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9F8642A-B484-43AF-AE48-DC8A82A02874}"/>
              </a:ext>
            </a:extLst>
          </p:cNvPr>
          <p:cNvSpPr txBox="1"/>
          <p:nvPr/>
        </p:nvSpPr>
        <p:spPr>
          <a:xfrm>
            <a:off x="10485481" y="6057588"/>
            <a:ext cx="9909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b="1" dirty="0"/>
              <a:t>5</a:t>
            </a:r>
            <a:r>
              <a:rPr kumimoji="1" lang="ja-JP" altLang="en-US" sz="4000" b="1" dirty="0"/>
              <a:t>倍</a:t>
            </a:r>
          </a:p>
        </p:txBody>
      </p:sp>
      <p:pic>
        <p:nvPicPr>
          <p:cNvPr id="33" name="図 32">
            <a:extLst>
              <a:ext uri="{FF2B5EF4-FFF2-40B4-BE49-F238E27FC236}">
                <a16:creationId xmlns:a16="http://schemas.microsoft.com/office/drawing/2014/main" id="{2C69DCFA-D2ED-48B1-940D-E1F1E013C3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1142" y="4826198"/>
            <a:ext cx="725591" cy="1152303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E1DBA587-FA46-4A06-BDD3-4E4B85C93E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0427" y="4878437"/>
            <a:ext cx="725591" cy="1152303"/>
          </a:xfrm>
          <a:prstGeom prst="rect">
            <a:avLst/>
          </a:prstGeom>
        </p:spPr>
      </p:pic>
      <p:pic>
        <p:nvPicPr>
          <p:cNvPr id="51" name="図 50">
            <a:extLst>
              <a:ext uri="{FF2B5EF4-FFF2-40B4-BE49-F238E27FC236}">
                <a16:creationId xmlns:a16="http://schemas.microsoft.com/office/drawing/2014/main" id="{B04801F7-4445-4D72-B730-603C946A9F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0719" y="4867014"/>
            <a:ext cx="742289" cy="1178821"/>
          </a:xfrm>
          <a:prstGeom prst="rect">
            <a:avLst/>
          </a:prstGeom>
        </p:spPr>
      </p:pic>
      <p:pic>
        <p:nvPicPr>
          <p:cNvPr id="52" name="図 51">
            <a:extLst>
              <a:ext uri="{FF2B5EF4-FFF2-40B4-BE49-F238E27FC236}">
                <a16:creationId xmlns:a16="http://schemas.microsoft.com/office/drawing/2014/main" id="{65E9D589-7A3D-4C0D-9B76-33BFD4A188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0719" y="3680979"/>
            <a:ext cx="742289" cy="1178821"/>
          </a:xfrm>
          <a:prstGeom prst="rect">
            <a:avLst/>
          </a:prstGeom>
        </p:spPr>
      </p:pic>
      <p:pic>
        <p:nvPicPr>
          <p:cNvPr id="53" name="図 52">
            <a:extLst>
              <a:ext uri="{FF2B5EF4-FFF2-40B4-BE49-F238E27FC236}">
                <a16:creationId xmlns:a16="http://schemas.microsoft.com/office/drawing/2014/main" id="{4AD28463-E7EB-42A0-B2F1-3045950A13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0719" y="2494944"/>
            <a:ext cx="742289" cy="1178821"/>
          </a:xfrm>
          <a:prstGeom prst="rect">
            <a:avLst/>
          </a:prstGeom>
        </p:spPr>
      </p:pic>
      <p:pic>
        <p:nvPicPr>
          <p:cNvPr id="58" name="図 57">
            <a:extLst>
              <a:ext uri="{FF2B5EF4-FFF2-40B4-BE49-F238E27FC236}">
                <a16:creationId xmlns:a16="http://schemas.microsoft.com/office/drawing/2014/main" id="{5B699724-A2C8-4837-8616-A2A7FFBE75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0719" y="1335427"/>
            <a:ext cx="725591" cy="1152303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AFBEBF5D-20C1-4686-BB90-6350E767B7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175" y="4893532"/>
            <a:ext cx="725591" cy="1152303"/>
          </a:xfrm>
          <a:prstGeom prst="rect">
            <a:avLst/>
          </a:prstGeom>
        </p:spPr>
      </p:pic>
      <p:pic>
        <p:nvPicPr>
          <p:cNvPr id="55" name="図 54">
            <a:extLst>
              <a:ext uri="{FF2B5EF4-FFF2-40B4-BE49-F238E27FC236}">
                <a16:creationId xmlns:a16="http://schemas.microsoft.com/office/drawing/2014/main" id="{31157BEF-64BD-4530-9C18-C6314BB246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175" y="3707497"/>
            <a:ext cx="725591" cy="1152303"/>
          </a:xfrm>
          <a:prstGeom prst="rect">
            <a:avLst/>
          </a:prstGeom>
        </p:spPr>
      </p:pic>
      <p:pic>
        <p:nvPicPr>
          <p:cNvPr id="56" name="図 55">
            <a:extLst>
              <a:ext uri="{FF2B5EF4-FFF2-40B4-BE49-F238E27FC236}">
                <a16:creationId xmlns:a16="http://schemas.microsoft.com/office/drawing/2014/main" id="{5CE1A8FD-4010-4ACA-A392-20913D4AD6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175" y="2521462"/>
            <a:ext cx="725591" cy="1152303"/>
          </a:xfrm>
          <a:prstGeom prst="rect">
            <a:avLst/>
          </a:prstGeom>
        </p:spPr>
      </p:pic>
      <p:pic>
        <p:nvPicPr>
          <p:cNvPr id="57" name="図 56">
            <a:extLst>
              <a:ext uri="{FF2B5EF4-FFF2-40B4-BE49-F238E27FC236}">
                <a16:creationId xmlns:a16="http://schemas.microsoft.com/office/drawing/2014/main" id="{648D0A18-7747-4E66-BC0A-03F00C954B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175" y="1335427"/>
            <a:ext cx="725591" cy="1152303"/>
          </a:xfrm>
          <a:prstGeom prst="rect">
            <a:avLst/>
          </a:prstGeom>
        </p:spPr>
      </p:pic>
      <p:pic>
        <p:nvPicPr>
          <p:cNvPr id="59" name="図 58">
            <a:extLst>
              <a:ext uri="{FF2B5EF4-FFF2-40B4-BE49-F238E27FC236}">
                <a16:creationId xmlns:a16="http://schemas.microsoft.com/office/drawing/2014/main" id="{4F4FD4F7-D889-43BB-9DEF-EB37A99334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175" y="149392"/>
            <a:ext cx="725591" cy="1152303"/>
          </a:xfrm>
          <a:prstGeom prst="rect">
            <a:avLst/>
          </a:prstGeom>
        </p:spPr>
      </p:pic>
      <p:pic>
        <p:nvPicPr>
          <p:cNvPr id="47" name="図 46">
            <a:extLst>
              <a:ext uri="{FF2B5EF4-FFF2-40B4-BE49-F238E27FC236}">
                <a16:creationId xmlns:a16="http://schemas.microsoft.com/office/drawing/2014/main" id="{634C5252-068D-4951-AB4A-D60BDD6CDA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9959" y="4893532"/>
            <a:ext cx="725591" cy="1152303"/>
          </a:xfrm>
          <a:prstGeom prst="rect">
            <a:avLst/>
          </a:prstGeom>
        </p:spPr>
      </p:pic>
      <p:pic>
        <p:nvPicPr>
          <p:cNvPr id="49" name="図 48">
            <a:extLst>
              <a:ext uri="{FF2B5EF4-FFF2-40B4-BE49-F238E27FC236}">
                <a16:creationId xmlns:a16="http://schemas.microsoft.com/office/drawing/2014/main" id="{6C44D4A6-6EBD-4B75-AB83-F2A3C79283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9959" y="2521462"/>
            <a:ext cx="725591" cy="1152303"/>
          </a:xfrm>
          <a:prstGeom prst="rect">
            <a:avLst/>
          </a:prstGeom>
        </p:spPr>
      </p:pic>
      <p:pic>
        <p:nvPicPr>
          <p:cNvPr id="60" name="図 59">
            <a:extLst>
              <a:ext uri="{FF2B5EF4-FFF2-40B4-BE49-F238E27FC236}">
                <a16:creationId xmlns:a16="http://schemas.microsoft.com/office/drawing/2014/main" id="{89CD0F89-2114-4611-9F08-F9D19D6A4F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7882" y="3730059"/>
            <a:ext cx="725591" cy="1152303"/>
          </a:xfrm>
          <a:prstGeom prst="rect">
            <a:avLst/>
          </a:prstGeom>
        </p:spPr>
      </p:pic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9B05FE6A-B58A-4498-888A-A44607DE0EAE}"/>
              </a:ext>
            </a:extLst>
          </p:cNvPr>
          <p:cNvSpPr txBox="1"/>
          <p:nvPr/>
        </p:nvSpPr>
        <p:spPr>
          <a:xfrm>
            <a:off x="9927243" y="0"/>
            <a:ext cx="2331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/>
              <a:t>4×5</a:t>
            </a:r>
            <a:r>
              <a:rPr lang="ja-JP" altLang="en-US" sz="3600" b="1" dirty="0"/>
              <a:t>＝</a:t>
            </a:r>
            <a:r>
              <a:rPr lang="en-US" altLang="ja-JP" sz="3600" b="1" dirty="0"/>
              <a:t>20</a:t>
            </a:r>
          </a:p>
        </p:txBody>
      </p:sp>
      <p:pic>
        <p:nvPicPr>
          <p:cNvPr id="66" name="図 65">
            <a:extLst>
              <a:ext uri="{FF2B5EF4-FFF2-40B4-BE49-F238E27FC236}">
                <a16:creationId xmlns:a16="http://schemas.microsoft.com/office/drawing/2014/main" id="{42B590C0-F8BC-47B3-9567-71BEB77EA0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031" y="2272402"/>
            <a:ext cx="725591" cy="1152303"/>
          </a:xfrm>
          <a:prstGeom prst="rect">
            <a:avLst/>
          </a:prstGeom>
        </p:spPr>
      </p:pic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07E6001A-A251-44D9-BE0D-7EFD84B81E44}"/>
              </a:ext>
            </a:extLst>
          </p:cNvPr>
          <p:cNvSpPr txBox="1"/>
          <p:nvPr/>
        </p:nvSpPr>
        <p:spPr>
          <a:xfrm>
            <a:off x="500124" y="2528569"/>
            <a:ext cx="9909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b="1" dirty="0"/>
              <a:t>4</a:t>
            </a:r>
            <a:r>
              <a:rPr lang="ja-JP" altLang="en-US" sz="4000" b="1" dirty="0"/>
              <a:t>こ</a:t>
            </a:r>
            <a:endParaRPr kumimoji="1" lang="ja-JP" altLang="en-US" sz="4000" b="1" dirty="0"/>
          </a:p>
        </p:txBody>
      </p:sp>
      <p:sp>
        <p:nvSpPr>
          <p:cNvPr id="68" name="四角形: 角を丸くする 67">
            <a:extLst>
              <a:ext uri="{FF2B5EF4-FFF2-40B4-BE49-F238E27FC236}">
                <a16:creationId xmlns:a16="http://schemas.microsoft.com/office/drawing/2014/main" id="{68C8AE25-5794-4915-A507-7C9C7A217610}"/>
              </a:ext>
            </a:extLst>
          </p:cNvPr>
          <p:cNvSpPr/>
          <p:nvPr/>
        </p:nvSpPr>
        <p:spPr>
          <a:xfrm>
            <a:off x="5141598" y="3155370"/>
            <a:ext cx="584738" cy="570931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四角形: 角を丸くする 68">
            <a:extLst>
              <a:ext uri="{FF2B5EF4-FFF2-40B4-BE49-F238E27FC236}">
                <a16:creationId xmlns:a16="http://schemas.microsoft.com/office/drawing/2014/main" id="{651C260F-62D8-4CB7-AE0C-7AD7210A8650}"/>
              </a:ext>
            </a:extLst>
          </p:cNvPr>
          <p:cNvSpPr/>
          <p:nvPr/>
        </p:nvSpPr>
        <p:spPr>
          <a:xfrm>
            <a:off x="7251744" y="2058275"/>
            <a:ext cx="701978" cy="570931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四角形: 角を丸くする 69">
            <a:extLst>
              <a:ext uri="{FF2B5EF4-FFF2-40B4-BE49-F238E27FC236}">
                <a16:creationId xmlns:a16="http://schemas.microsoft.com/office/drawing/2014/main" id="{10E0B1E4-1D58-4B74-B692-13DB92BA5E39}"/>
              </a:ext>
            </a:extLst>
          </p:cNvPr>
          <p:cNvSpPr/>
          <p:nvPr/>
        </p:nvSpPr>
        <p:spPr>
          <a:xfrm>
            <a:off x="9145021" y="812165"/>
            <a:ext cx="701978" cy="570931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四角形: 角を丸くする 70">
            <a:extLst>
              <a:ext uri="{FF2B5EF4-FFF2-40B4-BE49-F238E27FC236}">
                <a16:creationId xmlns:a16="http://schemas.microsoft.com/office/drawing/2014/main" id="{33C25D43-535C-44BB-9C81-FF1653CBF77C}"/>
              </a:ext>
            </a:extLst>
          </p:cNvPr>
          <p:cNvSpPr/>
          <p:nvPr/>
        </p:nvSpPr>
        <p:spPr>
          <a:xfrm>
            <a:off x="11343766" y="38734"/>
            <a:ext cx="701978" cy="570931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B83E3C43-171D-40B9-AC19-032583F2FA0C}"/>
              </a:ext>
            </a:extLst>
          </p:cNvPr>
          <p:cNvSpPr txBox="1"/>
          <p:nvPr/>
        </p:nvSpPr>
        <p:spPr>
          <a:xfrm>
            <a:off x="500124" y="1203692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4</a:t>
            </a:r>
            <a:endParaRPr kumimoji="1" lang="ja-JP" altLang="en-US" sz="5400" b="1" dirty="0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90AA6A87-2F5F-408E-91D5-C719327C4FD1}"/>
              </a:ext>
            </a:extLst>
          </p:cNvPr>
          <p:cNvSpPr txBox="1"/>
          <p:nvPr/>
        </p:nvSpPr>
        <p:spPr>
          <a:xfrm>
            <a:off x="1443837" y="1202920"/>
            <a:ext cx="582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8</a:t>
            </a:r>
            <a:endParaRPr kumimoji="1" lang="ja-JP" altLang="en-US" sz="5400" b="1" dirty="0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04169240-901E-45C2-885C-D9BF5DD4B563}"/>
              </a:ext>
            </a:extLst>
          </p:cNvPr>
          <p:cNvSpPr txBox="1"/>
          <p:nvPr/>
        </p:nvSpPr>
        <p:spPr>
          <a:xfrm>
            <a:off x="2387550" y="1202920"/>
            <a:ext cx="9797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12</a:t>
            </a:r>
            <a:endParaRPr kumimoji="1" lang="ja-JP" altLang="en-US" sz="5400" b="1" dirty="0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1E80BFA1-6774-4C5C-A7C4-B5AA357C0037}"/>
              </a:ext>
            </a:extLst>
          </p:cNvPr>
          <p:cNvSpPr txBox="1"/>
          <p:nvPr/>
        </p:nvSpPr>
        <p:spPr>
          <a:xfrm>
            <a:off x="3728807" y="1202920"/>
            <a:ext cx="9797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16</a:t>
            </a:r>
            <a:endParaRPr kumimoji="1" lang="ja-JP" altLang="en-US" sz="5400" b="1" dirty="0"/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AEB87C55-E683-4D6E-800A-4B5F87CE4E3B}"/>
              </a:ext>
            </a:extLst>
          </p:cNvPr>
          <p:cNvSpPr txBox="1"/>
          <p:nvPr/>
        </p:nvSpPr>
        <p:spPr>
          <a:xfrm>
            <a:off x="5070064" y="1181581"/>
            <a:ext cx="9797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1" dirty="0"/>
              <a:t>20</a:t>
            </a:r>
            <a:endParaRPr kumimoji="1" lang="ja-JP" altLang="en-US" sz="5400" b="1" dirty="0"/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715868B0-1FC0-446E-81CD-25F4E50CEC98}"/>
              </a:ext>
            </a:extLst>
          </p:cNvPr>
          <p:cNvSpPr txBox="1"/>
          <p:nvPr/>
        </p:nvSpPr>
        <p:spPr>
          <a:xfrm>
            <a:off x="6160904" y="1150618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/>
              <a:t>…</a:t>
            </a:r>
            <a:endParaRPr kumimoji="1" lang="ja-JP" altLang="en-US" sz="5400" b="1" dirty="0"/>
          </a:p>
        </p:txBody>
      </p:sp>
      <p:sp>
        <p:nvSpPr>
          <p:cNvPr id="79" name="四角形: 角を丸くする 78">
            <a:extLst>
              <a:ext uri="{FF2B5EF4-FFF2-40B4-BE49-F238E27FC236}">
                <a16:creationId xmlns:a16="http://schemas.microsoft.com/office/drawing/2014/main" id="{5E17F296-6F88-4A03-94B6-FAA6FEF320A8}"/>
              </a:ext>
            </a:extLst>
          </p:cNvPr>
          <p:cNvSpPr/>
          <p:nvPr/>
        </p:nvSpPr>
        <p:spPr>
          <a:xfrm>
            <a:off x="349803" y="1202919"/>
            <a:ext cx="6913139" cy="79364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1AC05CDC-1A01-4195-8016-18169DE24B14}"/>
              </a:ext>
            </a:extLst>
          </p:cNvPr>
          <p:cNvSpPr txBox="1"/>
          <p:nvPr/>
        </p:nvSpPr>
        <p:spPr>
          <a:xfrm>
            <a:off x="4421916" y="4626638"/>
            <a:ext cx="4780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b="1" dirty="0"/>
              <a:t>8</a:t>
            </a:r>
            <a:endParaRPr kumimoji="1" lang="ja-JP" altLang="en-US" sz="4000" b="1" dirty="0"/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923176FF-5867-4B3C-903A-49CA31AAF28D}"/>
              </a:ext>
            </a:extLst>
          </p:cNvPr>
          <p:cNvSpPr txBox="1"/>
          <p:nvPr/>
        </p:nvSpPr>
        <p:spPr>
          <a:xfrm>
            <a:off x="2274461" y="5270615"/>
            <a:ext cx="4780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b="1" dirty="0"/>
              <a:t>4</a:t>
            </a:r>
            <a:endParaRPr kumimoji="1" lang="ja-JP" altLang="en-US" sz="4000" b="1" dirty="0"/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223EA5D8-E121-4971-931F-6558688A5631}"/>
              </a:ext>
            </a:extLst>
          </p:cNvPr>
          <p:cNvSpPr txBox="1"/>
          <p:nvPr/>
        </p:nvSpPr>
        <p:spPr>
          <a:xfrm>
            <a:off x="6373987" y="4084030"/>
            <a:ext cx="7713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b="1" dirty="0"/>
              <a:t>12</a:t>
            </a:r>
            <a:endParaRPr kumimoji="1" lang="ja-JP" altLang="en-US" sz="4000" b="1" dirty="0"/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3C49CF78-E612-4F6B-A036-32AA5EC959A4}"/>
              </a:ext>
            </a:extLst>
          </p:cNvPr>
          <p:cNvSpPr txBox="1"/>
          <p:nvPr/>
        </p:nvSpPr>
        <p:spPr>
          <a:xfrm>
            <a:off x="8510717" y="3424705"/>
            <a:ext cx="7713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b="1" dirty="0"/>
              <a:t>16</a:t>
            </a:r>
            <a:endParaRPr kumimoji="1" lang="ja-JP" altLang="en-US" sz="4000" b="1" dirty="0"/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AC196D04-571B-41CB-9BFD-44F7B6DB548D}"/>
              </a:ext>
            </a:extLst>
          </p:cNvPr>
          <p:cNvSpPr txBox="1"/>
          <p:nvPr/>
        </p:nvSpPr>
        <p:spPr>
          <a:xfrm>
            <a:off x="10542240" y="2882512"/>
            <a:ext cx="7713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b="1" dirty="0"/>
              <a:t>20</a:t>
            </a:r>
            <a:endParaRPr kumimoji="1" lang="ja-JP" altLang="en-US" sz="4000" b="1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78065B3-392B-479E-BCCA-6F5CC1545482}"/>
              </a:ext>
            </a:extLst>
          </p:cNvPr>
          <p:cNvSpPr/>
          <p:nvPr/>
        </p:nvSpPr>
        <p:spPr>
          <a:xfrm>
            <a:off x="2112637" y="6174557"/>
            <a:ext cx="293767" cy="4242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2927B82A-F5D9-48D8-8575-3039A2A384BD}"/>
              </a:ext>
            </a:extLst>
          </p:cNvPr>
          <p:cNvSpPr/>
          <p:nvPr/>
        </p:nvSpPr>
        <p:spPr>
          <a:xfrm>
            <a:off x="4250427" y="6136279"/>
            <a:ext cx="293767" cy="4242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60DCC189-9594-4589-9A59-CDB76D4E3436}"/>
              </a:ext>
            </a:extLst>
          </p:cNvPr>
          <p:cNvSpPr/>
          <p:nvPr/>
        </p:nvSpPr>
        <p:spPr>
          <a:xfrm>
            <a:off x="6373987" y="6174557"/>
            <a:ext cx="293767" cy="4242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BFAD9583-F60D-4A8E-9525-5B25F0EFE9AF}"/>
              </a:ext>
            </a:extLst>
          </p:cNvPr>
          <p:cNvSpPr/>
          <p:nvPr/>
        </p:nvSpPr>
        <p:spPr>
          <a:xfrm>
            <a:off x="8445991" y="6211157"/>
            <a:ext cx="293767" cy="4242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3FE92A9D-F1C6-4950-B60F-1C20046ACDE0}"/>
              </a:ext>
            </a:extLst>
          </p:cNvPr>
          <p:cNvSpPr/>
          <p:nvPr/>
        </p:nvSpPr>
        <p:spPr>
          <a:xfrm>
            <a:off x="10540149" y="6136279"/>
            <a:ext cx="293767" cy="4242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534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21" grpId="0"/>
      <p:bldP spid="28" grpId="0"/>
      <p:bldP spid="36" grpId="0"/>
      <p:bldP spid="37" grpId="0"/>
      <p:bldP spid="38" grpId="0"/>
      <p:bldP spid="42" grpId="0" animBg="1"/>
      <p:bldP spid="43" grpId="0"/>
      <p:bldP spid="34" grpId="0"/>
      <p:bldP spid="61" grpId="0"/>
      <p:bldP spid="67" grpId="0"/>
      <p:bldP spid="68" grpId="0" animBg="1"/>
      <p:bldP spid="69" grpId="0" animBg="1"/>
      <p:bldP spid="70" grpId="0" animBg="1"/>
      <p:bldP spid="71" grpId="0" animBg="1"/>
      <p:bldP spid="72" grpId="0"/>
      <p:bldP spid="75" grpId="0"/>
      <p:bldP spid="76" grpId="0"/>
      <p:bldP spid="77" grpId="0"/>
      <p:bldP spid="79" grpId="0" animBg="1"/>
      <p:bldP spid="80" grpId="0"/>
      <p:bldP spid="81" grpId="0"/>
      <p:bldP spid="82" grpId="0"/>
      <p:bldP spid="83" grpId="0"/>
      <p:bldP spid="84" grpId="0"/>
      <p:bldP spid="3" grpId="0" animBg="1"/>
      <p:bldP spid="50" grpId="0" animBg="1"/>
      <p:bldP spid="62" grpId="0" animBg="1"/>
      <p:bldP spid="63" grpId="0" animBg="1"/>
      <p:bldP spid="6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D45CD1D-8B59-4457-8012-B4D69A8EB6C9}"/>
              </a:ext>
            </a:extLst>
          </p:cNvPr>
          <p:cNvSpPr txBox="1"/>
          <p:nvPr/>
        </p:nvSpPr>
        <p:spPr>
          <a:xfrm>
            <a:off x="4365035" y="536836"/>
            <a:ext cx="263364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800" b="1" dirty="0"/>
              <a:t>倍数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778E815-D35F-49E1-BDCB-52C31FDADB5A}"/>
              </a:ext>
            </a:extLst>
          </p:cNvPr>
          <p:cNvSpPr txBox="1"/>
          <p:nvPr/>
        </p:nvSpPr>
        <p:spPr>
          <a:xfrm>
            <a:off x="457069" y="2659559"/>
            <a:ext cx="114565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/>
              <a:t>６に整数をかけてできる数を６の倍数という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2968D08-1839-46C0-958B-1D90448BE243}"/>
              </a:ext>
            </a:extLst>
          </p:cNvPr>
          <p:cNvSpPr txBox="1"/>
          <p:nvPr/>
        </p:nvSpPr>
        <p:spPr>
          <a:xfrm>
            <a:off x="609469" y="3720452"/>
            <a:ext cx="26173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/>
              <a:t>たとえば　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93FA4A5-FF54-4411-B21F-29288720C0DF}"/>
              </a:ext>
            </a:extLst>
          </p:cNvPr>
          <p:cNvSpPr txBox="1"/>
          <p:nvPr/>
        </p:nvSpPr>
        <p:spPr>
          <a:xfrm>
            <a:off x="2889607" y="4857591"/>
            <a:ext cx="1198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12</a:t>
            </a:r>
            <a:r>
              <a:rPr kumimoji="1" lang="ja-JP" altLang="en-US" sz="4400" b="1" dirty="0"/>
              <a:t>　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B65D577-07D0-4C1F-8270-3960A80042D9}"/>
              </a:ext>
            </a:extLst>
          </p:cNvPr>
          <p:cNvSpPr txBox="1"/>
          <p:nvPr/>
        </p:nvSpPr>
        <p:spPr>
          <a:xfrm>
            <a:off x="1459392" y="4875131"/>
            <a:ext cx="1198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6</a:t>
            </a:r>
            <a:r>
              <a:rPr kumimoji="1" lang="ja-JP" altLang="en-US" sz="4400" b="1" dirty="0"/>
              <a:t>　　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5DAA649-9F22-4872-B418-9845154396F7}"/>
              </a:ext>
            </a:extLst>
          </p:cNvPr>
          <p:cNvSpPr txBox="1"/>
          <p:nvPr/>
        </p:nvSpPr>
        <p:spPr>
          <a:xfrm>
            <a:off x="4563076" y="4875131"/>
            <a:ext cx="1198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18</a:t>
            </a:r>
            <a:r>
              <a:rPr kumimoji="1" lang="ja-JP" altLang="en-US" sz="4400" b="1" dirty="0"/>
              <a:t>　　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0C964C3-D833-430A-847E-5D73F4680D16}"/>
              </a:ext>
            </a:extLst>
          </p:cNvPr>
          <p:cNvSpPr txBox="1"/>
          <p:nvPr/>
        </p:nvSpPr>
        <p:spPr>
          <a:xfrm>
            <a:off x="7394202" y="4875131"/>
            <a:ext cx="1198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30</a:t>
            </a:r>
            <a:r>
              <a:rPr kumimoji="1" lang="ja-JP" altLang="en-US" sz="4400" b="1" dirty="0"/>
              <a:t>　　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917E771-5AC9-4ECC-A3D2-8441B6860A89}"/>
              </a:ext>
            </a:extLst>
          </p:cNvPr>
          <p:cNvSpPr txBox="1"/>
          <p:nvPr/>
        </p:nvSpPr>
        <p:spPr>
          <a:xfrm>
            <a:off x="6028328" y="4883878"/>
            <a:ext cx="1198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24</a:t>
            </a:r>
            <a:r>
              <a:rPr kumimoji="1" lang="ja-JP" altLang="en-US" sz="4400" b="1" dirty="0"/>
              <a:t>　　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4110A85-0983-4F94-8404-F739F8FB908F}"/>
              </a:ext>
            </a:extLst>
          </p:cNvPr>
          <p:cNvSpPr txBox="1"/>
          <p:nvPr/>
        </p:nvSpPr>
        <p:spPr>
          <a:xfrm>
            <a:off x="10565292" y="4875131"/>
            <a:ext cx="1198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54</a:t>
            </a:r>
            <a:r>
              <a:rPr kumimoji="1" lang="ja-JP" altLang="en-US" sz="4400" b="1" dirty="0"/>
              <a:t>　　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9F8D7A9-8618-4D5D-995C-227E790D67FF}"/>
              </a:ext>
            </a:extLst>
          </p:cNvPr>
          <p:cNvSpPr txBox="1"/>
          <p:nvPr/>
        </p:nvSpPr>
        <p:spPr>
          <a:xfrm>
            <a:off x="9026512" y="4883878"/>
            <a:ext cx="1198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…</a:t>
            </a:r>
            <a:r>
              <a:rPr kumimoji="1" lang="ja-JP" altLang="en-US" sz="4400" b="1" dirty="0"/>
              <a:t>　　</a:t>
            </a:r>
          </a:p>
        </p:txBody>
      </p:sp>
    </p:spTree>
    <p:extLst>
      <p:ext uri="{BB962C8B-B14F-4D97-AF65-F5344CB8AC3E}">
        <p14:creationId xmlns:p14="http://schemas.microsoft.com/office/powerpoint/2010/main" val="1918000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507476B-22C5-402D-9C1D-DDE26B6B611D}"/>
              </a:ext>
            </a:extLst>
          </p:cNvPr>
          <p:cNvSpPr txBox="1"/>
          <p:nvPr/>
        </p:nvSpPr>
        <p:spPr>
          <a:xfrm>
            <a:off x="135935" y="166253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b="1" dirty="0"/>
              <a:t>倍数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7045147-3720-4E8F-B6FD-7FECAAD84FD4}"/>
              </a:ext>
            </a:extLst>
          </p:cNvPr>
          <p:cNvSpPr txBox="1"/>
          <p:nvPr/>
        </p:nvSpPr>
        <p:spPr>
          <a:xfrm>
            <a:off x="297473" y="784174"/>
            <a:ext cx="114565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/>
              <a:t>６に整数をかけてできる数を６の倍数という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AC56288-124F-4150-B701-B598F2866C31}"/>
              </a:ext>
            </a:extLst>
          </p:cNvPr>
          <p:cNvSpPr txBox="1"/>
          <p:nvPr/>
        </p:nvSpPr>
        <p:spPr>
          <a:xfrm>
            <a:off x="297473" y="2372160"/>
            <a:ext cx="115970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2</a:t>
            </a:r>
            <a:r>
              <a:rPr kumimoji="1" lang="ja-JP" altLang="en-US" sz="4400" b="1" dirty="0"/>
              <a:t>に整数をかけてできる数を </a:t>
            </a:r>
            <a:r>
              <a:rPr kumimoji="1" lang="en-US" altLang="ja-JP" sz="4400" b="1" dirty="0"/>
              <a:t>2 </a:t>
            </a:r>
            <a:r>
              <a:rPr kumimoji="1" lang="ja-JP" altLang="en-US" sz="4400" b="1" dirty="0"/>
              <a:t>の倍数という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CFCCA7C-8E18-4DB0-9D99-988AE04B39F9}"/>
              </a:ext>
            </a:extLst>
          </p:cNvPr>
          <p:cNvSpPr txBox="1"/>
          <p:nvPr/>
        </p:nvSpPr>
        <p:spPr>
          <a:xfrm>
            <a:off x="8783241" y="6567057"/>
            <a:ext cx="264687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/>
              <a:t>Copyright(C) </a:t>
            </a:r>
            <a:r>
              <a:rPr kumimoji="1" lang="ja-JP" altLang="en-US" sz="800" dirty="0"/>
              <a:t>どらニャンドリル </a:t>
            </a:r>
            <a:r>
              <a:rPr kumimoji="1" lang="en-US" altLang="ja-JP" sz="800" dirty="0"/>
              <a:t>All Rights Reserved. </a:t>
            </a:r>
            <a:endParaRPr kumimoji="1" lang="ja-JP" altLang="en-US" sz="800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257EFE1-CF01-4C28-8DB5-82586BF1CB30}"/>
              </a:ext>
            </a:extLst>
          </p:cNvPr>
          <p:cNvSpPr/>
          <p:nvPr/>
        </p:nvSpPr>
        <p:spPr>
          <a:xfrm>
            <a:off x="7459469" y="2362176"/>
            <a:ext cx="589087" cy="699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E096B26-0A84-46E0-8CAB-C29BC6BB68E9}"/>
              </a:ext>
            </a:extLst>
          </p:cNvPr>
          <p:cNvSpPr txBox="1"/>
          <p:nvPr/>
        </p:nvSpPr>
        <p:spPr>
          <a:xfrm>
            <a:off x="310727" y="3857906"/>
            <a:ext cx="115970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3</a:t>
            </a:r>
            <a:r>
              <a:rPr kumimoji="1" lang="ja-JP" altLang="en-US" sz="4400" b="1" dirty="0"/>
              <a:t>に整数をかけてできる数を </a:t>
            </a:r>
            <a:r>
              <a:rPr kumimoji="1" lang="en-US" altLang="ja-JP" sz="4400" b="1" dirty="0"/>
              <a:t>3 </a:t>
            </a:r>
            <a:r>
              <a:rPr kumimoji="1" lang="ja-JP" altLang="en-US" sz="4400" b="1" dirty="0"/>
              <a:t>の倍数という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CF18968-D251-48FD-AE9A-B87D21094403}"/>
              </a:ext>
            </a:extLst>
          </p:cNvPr>
          <p:cNvSpPr/>
          <p:nvPr/>
        </p:nvSpPr>
        <p:spPr>
          <a:xfrm>
            <a:off x="7459469" y="3797896"/>
            <a:ext cx="589087" cy="699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2378931-EDBA-44A8-B958-53CEA9967E98}"/>
              </a:ext>
            </a:extLst>
          </p:cNvPr>
          <p:cNvSpPr txBox="1"/>
          <p:nvPr/>
        </p:nvSpPr>
        <p:spPr>
          <a:xfrm>
            <a:off x="381000" y="5304384"/>
            <a:ext cx="115970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4</a:t>
            </a:r>
            <a:r>
              <a:rPr kumimoji="1" lang="ja-JP" altLang="en-US" sz="4400" b="1" dirty="0"/>
              <a:t>に整数をかけてできる数を </a:t>
            </a:r>
            <a:r>
              <a:rPr kumimoji="1" lang="en-US" altLang="ja-JP" sz="4400" b="1" dirty="0"/>
              <a:t>4 </a:t>
            </a:r>
            <a:r>
              <a:rPr kumimoji="1" lang="ja-JP" altLang="en-US" sz="4400" b="1" dirty="0"/>
              <a:t>の倍数という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40A8585C-957A-4BF0-9C9B-F0EA8893474F}"/>
              </a:ext>
            </a:extLst>
          </p:cNvPr>
          <p:cNvSpPr/>
          <p:nvPr/>
        </p:nvSpPr>
        <p:spPr>
          <a:xfrm>
            <a:off x="7590690" y="5275208"/>
            <a:ext cx="589087" cy="699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3CD637D-A8DA-46B2-8A4F-BEBF42B9AA98}"/>
              </a:ext>
            </a:extLst>
          </p:cNvPr>
          <p:cNvSpPr txBox="1"/>
          <p:nvPr/>
        </p:nvSpPr>
        <p:spPr>
          <a:xfrm>
            <a:off x="735492" y="1464112"/>
            <a:ext cx="114565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6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12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18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24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30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36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42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48</a:t>
            </a:r>
            <a:r>
              <a:rPr kumimoji="1" lang="ja-JP" altLang="en-US" sz="4400" b="1" dirty="0"/>
              <a:t>・・・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3D7637C-C8AB-41CF-B403-8D1EDDB5E3B7}"/>
              </a:ext>
            </a:extLst>
          </p:cNvPr>
          <p:cNvSpPr txBox="1"/>
          <p:nvPr/>
        </p:nvSpPr>
        <p:spPr>
          <a:xfrm>
            <a:off x="735492" y="3038679"/>
            <a:ext cx="114565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2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4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6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8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10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12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14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16</a:t>
            </a:r>
            <a:r>
              <a:rPr kumimoji="1" lang="ja-JP" altLang="en-US" sz="4400" b="1" dirty="0"/>
              <a:t>　・・・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94DFA3B-2229-41CD-8843-8AF1E12E0D8A}"/>
              </a:ext>
            </a:extLst>
          </p:cNvPr>
          <p:cNvSpPr txBox="1"/>
          <p:nvPr/>
        </p:nvSpPr>
        <p:spPr>
          <a:xfrm>
            <a:off x="735492" y="4485157"/>
            <a:ext cx="110184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3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6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9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12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15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18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21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24</a:t>
            </a:r>
            <a:r>
              <a:rPr kumimoji="1" lang="ja-JP" altLang="en-US" sz="4400" b="1" dirty="0"/>
              <a:t>　・・・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37DDC7F-BA4A-484F-8E05-A93F8731991F}"/>
              </a:ext>
            </a:extLst>
          </p:cNvPr>
          <p:cNvSpPr txBox="1"/>
          <p:nvPr/>
        </p:nvSpPr>
        <p:spPr>
          <a:xfrm>
            <a:off x="682869" y="5976640"/>
            <a:ext cx="110184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4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8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12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16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20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24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28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32</a:t>
            </a:r>
            <a:r>
              <a:rPr kumimoji="1" lang="ja-JP" altLang="en-US" sz="4400" b="1" dirty="0"/>
              <a:t>　・・・</a:t>
            </a:r>
          </a:p>
        </p:txBody>
      </p:sp>
    </p:spTree>
    <p:extLst>
      <p:ext uri="{BB962C8B-B14F-4D97-AF65-F5344CB8AC3E}">
        <p14:creationId xmlns:p14="http://schemas.microsoft.com/office/powerpoint/2010/main" val="362724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10" grpId="0" animBg="1"/>
      <p:bldP spid="11" grpId="0"/>
      <p:bldP spid="12" grpId="0" animBg="1"/>
      <p:bldP spid="13" grpId="0"/>
      <p:bldP spid="14" grpId="0" animBg="1"/>
      <p:bldP spid="15" grpId="0"/>
      <p:bldP spid="16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507476B-22C5-402D-9C1D-DDE26B6B611D}"/>
              </a:ext>
            </a:extLst>
          </p:cNvPr>
          <p:cNvSpPr txBox="1"/>
          <p:nvPr/>
        </p:nvSpPr>
        <p:spPr>
          <a:xfrm>
            <a:off x="145362" y="38191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b="1" dirty="0"/>
              <a:t>倍数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7045147-3720-4E8F-B6FD-7FECAAD84FD4}"/>
              </a:ext>
            </a:extLst>
          </p:cNvPr>
          <p:cNvSpPr txBox="1"/>
          <p:nvPr/>
        </p:nvSpPr>
        <p:spPr>
          <a:xfrm>
            <a:off x="433633" y="681731"/>
            <a:ext cx="114535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5</a:t>
            </a:r>
            <a:r>
              <a:rPr kumimoji="1" lang="ja-JP" altLang="en-US" sz="4400" b="1" dirty="0"/>
              <a:t>に整数をかけてできる数を </a:t>
            </a:r>
            <a:r>
              <a:rPr kumimoji="1" lang="en-US" altLang="ja-JP" sz="4400" b="1" dirty="0"/>
              <a:t>5 </a:t>
            </a:r>
            <a:r>
              <a:rPr kumimoji="1" lang="ja-JP" altLang="en-US" sz="4400" b="1" dirty="0"/>
              <a:t>の倍数という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AC56288-124F-4150-B701-B598F2866C31}"/>
              </a:ext>
            </a:extLst>
          </p:cNvPr>
          <p:cNvSpPr txBox="1"/>
          <p:nvPr/>
        </p:nvSpPr>
        <p:spPr>
          <a:xfrm>
            <a:off x="433633" y="2212973"/>
            <a:ext cx="114535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7</a:t>
            </a:r>
            <a:r>
              <a:rPr kumimoji="1" lang="ja-JP" altLang="en-US" sz="4400" b="1" dirty="0"/>
              <a:t>に整数をかけてできる数を </a:t>
            </a:r>
            <a:r>
              <a:rPr lang="en-US" altLang="ja-JP" sz="4400" b="1" dirty="0"/>
              <a:t>7 </a:t>
            </a:r>
            <a:r>
              <a:rPr kumimoji="1" lang="ja-JP" altLang="en-US" sz="4400" b="1" dirty="0"/>
              <a:t>の倍数という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221B1B1-F325-4B7C-AD65-EFDF4E3BDE95}"/>
              </a:ext>
            </a:extLst>
          </p:cNvPr>
          <p:cNvSpPr txBox="1"/>
          <p:nvPr/>
        </p:nvSpPr>
        <p:spPr>
          <a:xfrm>
            <a:off x="369216" y="3744193"/>
            <a:ext cx="1145356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8</a:t>
            </a:r>
            <a:r>
              <a:rPr kumimoji="1" lang="ja-JP" altLang="en-US" sz="4400" b="1" dirty="0"/>
              <a:t>に整数をかけてできる数を </a:t>
            </a:r>
            <a:r>
              <a:rPr lang="en-US" altLang="ja-JP" sz="4400" b="1" dirty="0"/>
              <a:t>8 </a:t>
            </a:r>
            <a:r>
              <a:rPr kumimoji="1" lang="ja-JP" altLang="en-US" sz="4400" b="1" dirty="0"/>
              <a:t>の倍数という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EB74F58-DE59-4069-B14E-A9FB1416E063}"/>
              </a:ext>
            </a:extLst>
          </p:cNvPr>
          <p:cNvSpPr txBox="1"/>
          <p:nvPr/>
        </p:nvSpPr>
        <p:spPr>
          <a:xfrm>
            <a:off x="476052" y="5222478"/>
            <a:ext cx="113687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9</a:t>
            </a:r>
            <a:r>
              <a:rPr kumimoji="1" lang="ja-JP" altLang="en-US" sz="4400" b="1" dirty="0"/>
              <a:t>に整数をかけてできる数を </a:t>
            </a:r>
            <a:r>
              <a:rPr lang="en-US" altLang="ja-JP" sz="4400" b="1" dirty="0"/>
              <a:t>9 </a:t>
            </a:r>
            <a:r>
              <a:rPr kumimoji="1" lang="ja-JP" altLang="en-US" sz="4400" b="1" dirty="0"/>
              <a:t>の倍数という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7B69D25-6F3D-423C-881A-B860544987FB}"/>
              </a:ext>
            </a:extLst>
          </p:cNvPr>
          <p:cNvSpPr/>
          <p:nvPr/>
        </p:nvSpPr>
        <p:spPr>
          <a:xfrm>
            <a:off x="7597196" y="652641"/>
            <a:ext cx="589087" cy="699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B291CC8-1031-4E88-824B-86FA7D0549F5}"/>
              </a:ext>
            </a:extLst>
          </p:cNvPr>
          <p:cNvSpPr/>
          <p:nvPr/>
        </p:nvSpPr>
        <p:spPr>
          <a:xfrm>
            <a:off x="7549311" y="2219715"/>
            <a:ext cx="589087" cy="699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241F0E3-801E-4679-996B-B16F1150DE60}"/>
              </a:ext>
            </a:extLst>
          </p:cNvPr>
          <p:cNvSpPr/>
          <p:nvPr/>
        </p:nvSpPr>
        <p:spPr>
          <a:xfrm>
            <a:off x="7549310" y="3689080"/>
            <a:ext cx="589087" cy="699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5A829CF8-DFED-45FD-B669-CCD4500BD3A5}"/>
              </a:ext>
            </a:extLst>
          </p:cNvPr>
          <p:cNvSpPr/>
          <p:nvPr/>
        </p:nvSpPr>
        <p:spPr>
          <a:xfrm>
            <a:off x="7635723" y="5111270"/>
            <a:ext cx="589087" cy="699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167A2A5-4CD9-4F4B-AE31-63D8E1241C4B}"/>
              </a:ext>
            </a:extLst>
          </p:cNvPr>
          <p:cNvSpPr txBox="1"/>
          <p:nvPr/>
        </p:nvSpPr>
        <p:spPr>
          <a:xfrm>
            <a:off x="735492" y="1352495"/>
            <a:ext cx="111092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5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10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15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20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25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30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35</a:t>
            </a:r>
            <a:r>
              <a:rPr kumimoji="1" lang="ja-JP" altLang="en-US" sz="4400" b="1" dirty="0"/>
              <a:t>　・・・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B4A73B5-19B8-445B-AA75-85AE8BB13F34}"/>
              </a:ext>
            </a:extLst>
          </p:cNvPr>
          <p:cNvSpPr txBox="1"/>
          <p:nvPr/>
        </p:nvSpPr>
        <p:spPr>
          <a:xfrm>
            <a:off x="735492" y="2908402"/>
            <a:ext cx="108971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7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14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21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28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35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42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49</a:t>
            </a:r>
            <a:r>
              <a:rPr kumimoji="1" lang="ja-JP" altLang="en-US" sz="4400" b="1" dirty="0"/>
              <a:t>　・・・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24D0CC8-FF64-4E12-8521-8C8D8F899919}"/>
              </a:ext>
            </a:extLst>
          </p:cNvPr>
          <p:cNvSpPr txBox="1"/>
          <p:nvPr/>
        </p:nvSpPr>
        <p:spPr>
          <a:xfrm>
            <a:off x="735492" y="4339827"/>
            <a:ext cx="110184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8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16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24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32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40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48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56</a:t>
            </a:r>
            <a:r>
              <a:rPr kumimoji="1" lang="ja-JP" altLang="en-US" sz="4400" b="1" dirty="0"/>
              <a:t>　・・・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5391C9C-3F6B-4A85-8ACD-9425D35BC724}"/>
              </a:ext>
            </a:extLst>
          </p:cNvPr>
          <p:cNvSpPr txBox="1"/>
          <p:nvPr/>
        </p:nvSpPr>
        <p:spPr>
          <a:xfrm>
            <a:off x="674839" y="5820638"/>
            <a:ext cx="110184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9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18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27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36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45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54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63</a:t>
            </a:r>
            <a:r>
              <a:rPr kumimoji="1" lang="ja-JP" altLang="en-US" sz="4400" b="1" dirty="0"/>
              <a:t>　・・・</a:t>
            </a:r>
          </a:p>
        </p:txBody>
      </p:sp>
    </p:spTree>
    <p:extLst>
      <p:ext uri="{BB962C8B-B14F-4D97-AF65-F5344CB8AC3E}">
        <p14:creationId xmlns:p14="http://schemas.microsoft.com/office/powerpoint/2010/main" val="1349890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  <p:bldP spid="8" grpId="0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507476B-22C5-402D-9C1D-DDE26B6B611D}"/>
              </a:ext>
            </a:extLst>
          </p:cNvPr>
          <p:cNvSpPr txBox="1"/>
          <p:nvPr/>
        </p:nvSpPr>
        <p:spPr>
          <a:xfrm>
            <a:off x="135935" y="166253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b="1" dirty="0"/>
              <a:t>倍数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7045147-3720-4E8F-B6FD-7FECAAD84FD4}"/>
              </a:ext>
            </a:extLst>
          </p:cNvPr>
          <p:cNvSpPr txBox="1"/>
          <p:nvPr/>
        </p:nvSpPr>
        <p:spPr>
          <a:xfrm>
            <a:off x="202533" y="849024"/>
            <a:ext cx="117146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10</a:t>
            </a:r>
            <a:r>
              <a:rPr kumimoji="1" lang="ja-JP" altLang="en-US" sz="4400" b="1" dirty="0"/>
              <a:t>に整数をかけてできる数を</a:t>
            </a:r>
            <a:r>
              <a:rPr kumimoji="1" lang="en-US" altLang="ja-JP" sz="4400" b="1" dirty="0"/>
              <a:t>10</a:t>
            </a:r>
            <a:r>
              <a:rPr kumimoji="1" lang="ja-JP" altLang="en-US" sz="4400" b="1" dirty="0"/>
              <a:t>の倍数という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AC56288-124F-4150-B701-B598F2866C31}"/>
              </a:ext>
            </a:extLst>
          </p:cNvPr>
          <p:cNvSpPr txBox="1"/>
          <p:nvPr/>
        </p:nvSpPr>
        <p:spPr>
          <a:xfrm>
            <a:off x="202533" y="2464466"/>
            <a:ext cx="117869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12</a:t>
            </a:r>
            <a:r>
              <a:rPr kumimoji="1" lang="ja-JP" altLang="en-US" sz="4400" b="1" dirty="0"/>
              <a:t>に整数をかけてできる数を</a:t>
            </a:r>
            <a:r>
              <a:rPr lang="en-US" altLang="ja-JP" sz="4400" b="1" dirty="0"/>
              <a:t>12</a:t>
            </a:r>
            <a:r>
              <a:rPr kumimoji="1" lang="ja-JP" altLang="en-US" sz="4400" b="1" dirty="0"/>
              <a:t>の倍数という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4827F3A-8E15-4B4A-9338-7D28772B0351}"/>
              </a:ext>
            </a:extLst>
          </p:cNvPr>
          <p:cNvSpPr txBox="1"/>
          <p:nvPr/>
        </p:nvSpPr>
        <p:spPr>
          <a:xfrm>
            <a:off x="202533" y="3957479"/>
            <a:ext cx="117869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17</a:t>
            </a:r>
            <a:r>
              <a:rPr kumimoji="1" lang="ja-JP" altLang="en-US" sz="4400" b="1" dirty="0"/>
              <a:t>に整数をかけてできる数を</a:t>
            </a:r>
            <a:r>
              <a:rPr lang="en-US" altLang="ja-JP" sz="4400" b="1" dirty="0"/>
              <a:t>17</a:t>
            </a:r>
            <a:r>
              <a:rPr kumimoji="1" lang="ja-JP" altLang="en-US" sz="4400" b="1" dirty="0"/>
              <a:t>の倍数という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40987FE-E1F2-4033-866B-C7EF6320DE33}"/>
              </a:ext>
            </a:extLst>
          </p:cNvPr>
          <p:cNvSpPr/>
          <p:nvPr/>
        </p:nvSpPr>
        <p:spPr>
          <a:xfrm>
            <a:off x="7643580" y="847208"/>
            <a:ext cx="652008" cy="699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4AE8A13-0CF8-4446-A402-859B115F700A}"/>
              </a:ext>
            </a:extLst>
          </p:cNvPr>
          <p:cNvSpPr/>
          <p:nvPr/>
        </p:nvSpPr>
        <p:spPr>
          <a:xfrm>
            <a:off x="7643580" y="2438015"/>
            <a:ext cx="652008" cy="699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1FA0C8E-C656-4091-A17C-B71E76FC836A}"/>
              </a:ext>
            </a:extLst>
          </p:cNvPr>
          <p:cNvSpPr/>
          <p:nvPr/>
        </p:nvSpPr>
        <p:spPr>
          <a:xfrm>
            <a:off x="7643580" y="3973889"/>
            <a:ext cx="652008" cy="699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115D6D4-5E40-4661-956C-3F6C9FB8DA9E}"/>
              </a:ext>
            </a:extLst>
          </p:cNvPr>
          <p:cNvSpPr txBox="1"/>
          <p:nvPr/>
        </p:nvSpPr>
        <p:spPr>
          <a:xfrm>
            <a:off x="202533" y="5239535"/>
            <a:ext cx="117869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25</a:t>
            </a:r>
            <a:r>
              <a:rPr kumimoji="1" lang="ja-JP" altLang="en-US" sz="4400" b="1" dirty="0"/>
              <a:t>に整数をかけてできる数を</a:t>
            </a:r>
            <a:r>
              <a:rPr lang="en-US" altLang="ja-JP" sz="4400" b="1" dirty="0"/>
              <a:t>25</a:t>
            </a:r>
            <a:r>
              <a:rPr kumimoji="1" lang="ja-JP" altLang="en-US" sz="4400" b="1" dirty="0"/>
              <a:t>の倍数という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033A478-C36C-4D30-8889-D5C960A80783}"/>
              </a:ext>
            </a:extLst>
          </p:cNvPr>
          <p:cNvSpPr/>
          <p:nvPr/>
        </p:nvSpPr>
        <p:spPr>
          <a:xfrm>
            <a:off x="7643580" y="5186418"/>
            <a:ext cx="652008" cy="699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69E6780-E7A3-4B61-9037-DB7A46AEE11A}"/>
              </a:ext>
            </a:extLst>
          </p:cNvPr>
          <p:cNvSpPr txBox="1"/>
          <p:nvPr/>
        </p:nvSpPr>
        <p:spPr>
          <a:xfrm>
            <a:off x="726065" y="1531795"/>
            <a:ext cx="111092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10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20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30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40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50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60</a:t>
            </a:r>
            <a:r>
              <a:rPr kumimoji="1" lang="ja-JP" altLang="en-US" sz="4400" b="1" dirty="0"/>
              <a:t>　・・・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C1D8428-42DE-4F02-9E3B-C14A0FEFD4C8}"/>
              </a:ext>
            </a:extLst>
          </p:cNvPr>
          <p:cNvSpPr txBox="1"/>
          <p:nvPr/>
        </p:nvSpPr>
        <p:spPr>
          <a:xfrm>
            <a:off x="726065" y="3087702"/>
            <a:ext cx="108971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12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24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36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48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60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72</a:t>
            </a:r>
            <a:r>
              <a:rPr kumimoji="1" lang="ja-JP" altLang="en-US" sz="4400" b="1" dirty="0"/>
              <a:t>　・・・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0E18D0C-A022-4CFA-AD1F-7B23C9C6BE09}"/>
              </a:ext>
            </a:extLst>
          </p:cNvPr>
          <p:cNvSpPr txBox="1"/>
          <p:nvPr/>
        </p:nvSpPr>
        <p:spPr>
          <a:xfrm>
            <a:off x="726065" y="4519127"/>
            <a:ext cx="110184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17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34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51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68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85</a:t>
            </a:r>
            <a:r>
              <a:rPr kumimoji="1" lang="ja-JP" altLang="en-US" sz="4400" b="1" dirty="0"/>
              <a:t>　・・・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BD07E3C-9D46-408C-BB7A-3D801A49826D}"/>
              </a:ext>
            </a:extLst>
          </p:cNvPr>
          <p:cNvSpPr txBox="1"/>
          <p:nvPr/>
        </p:nvSpPr>
        <p:spPr>
          <a:xfrm>
            <a:off x="726065" y="5858614"/>
            <a:ext cx="110184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25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50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75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100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125</a:t>
            </a:r>
            <a:r>
              <a:rPr kumimoji="1" lang="ja-JP" altLang="en-US" sz="4400" b="1" dirty="0"/>
              <a:t>　</a:t>
            </a:r>
            <a:r>
              <a:rPr kumimoji="1" lang="en-US" altLang="ja-JP" sz="4400" b="1" dirty="0"/>
              <a:t>150</a:t>
            </a:r>
            <a:r>
              <a:rPr kumimoji="1" lang="ja-JP" altLang="en-US" sz="4400" b="1" dirty="0"/>
              <a:t>　・・・</a:t>
            </a:r>
          </a:p>
        </p:txBody>
      </p:sp>
    </p:spTree>
    <p:extLst>
      <p:ext uri="{BB962C8B-B14F-4D97-AF65-F5344CB8AC3E}">
        <p14:creationId xmlns:p14="http://schemas.microsoft.com/office/powerpoint/2010/main" val="705147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9" grpId="0"/>
      <p:bldP spid="7" grpId="0" animBg="1"/>
      <p:bldP spid="8" grpId="0" animBg="1"/>
      <p:bldP spid="10" grpId="0" animBg="1"/>
      <p:bldP spid="11" grpId="0"/>
      <p:bldP spid="12" grpId="0" animBg="1"/>
      <p:bldP spid="13" grpId="0"/>
      <p:bldP spid="14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7045147-3720-4E8F-B6FD-7FECAAD84FD4}"/>
              </a:ext>
            </a:extLst>
          </p:cNvPr>
          <p:cNvSpPr txBox="1"/>
          <p:nvPr/>
        </p:nvSpPr>
        <p:spPr>
          <a:xfrm>
            <a:off x="187301" y="142220"/>
            <a:ext cx="109085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６に整数をかけてできる数を６の倍数という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D327690-A530-42BC-AADA-A4B21AB90496}"/>
              </a:ext>
            </a:extLst>
          </p:cNvPr>
          <p:cNvSpPr txBox="1"/>
          <p:nvPr/>
        </p:nvSpPr>
        <p:spPr>
          <a:xfrm>
            <a:off x="-25488" y="965365"/>
            <a:ext cx="114203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６を</a:t>
            </a:r>
            <a:r>
              <a:rPr kumimoji="1" lang="en-US" altLang="ja-JP" sz="4800" b="1" dirty="0"/>
              <a:t>1</a:t>
            </a:r>
            <a:r>
              <a:rPr kumimoji="1" lang="ja-JP" altLang="en-US" sz="4800" b="1" dirty="0"/>
              <a:t>倍　</a:t>
            </a:r>
            <a:r>
              <a:rPr kumimoji="1" lang="en-US" altLang="ja-JP" sz="4800" b="1" dirty="0"/>
              <a:t>2</a:t>
            </a:r>
            <a:r>
              <a:rPr kumimoji="1" lang="ja-JP" altLang="en-US" sz="4800" b="1" dirty="0"/>
              <a:t>倍　</a:t>
            </a:r>
            <a:r>
              <a:rPr kumimoji="1" lang="en-US" altLang="ja-JP" sz="4800" b="1" dirty="0"/>
              <a:t>3</a:t>
            </a:r>
            <a:r>
              <a:rPr kumimoji="1" lang="ja-JP" altLang="en-US" sz="4800" b="1" dirty="0"/>
              <a:t>倍　</a:t>
            </a:r>
            <a:r>
              <a:rPr kumimoji="1" lang="en-US" altLang="ja-JP" sz="4800" b="1" dirty="0"/>
              <a:t>4</a:t>
            </a:r>
            <a:r>
              <a:rPr kumimoji="1" lang="ja-JP" altLang="en-US" sz="4800" b="1" dirty="0"/>
              <a:t>倍　</a:t>
            </a:r>
            <a:r>
              <a:rPr kumimoji="1" lang="en-US" altLang="ja-JP" sz="4800" b="1" dirty="0"/>
              <a:t>5</a:t>
            </a:r>
            <a:r>
              <a:rPr kumimoji="1" lang="ja-JP" altLang="en-US" sz="4800" b="1" dirty="0"/>
              <a:t>倍</a:t>
            </a:r>
            <a:r>
              <a:rPr kumimoji="1" lang="en-US" altLang="ja-JP" sz="4800" b="1" dirty="0"/>
              <a:t>…</a:t>
            </a:r>
            <a:r>
              <a:rPr kumimoji="1" lang="ja-JP" altLang="en-US" sz="4800" b="1" dirty="0"/>
              <a:t>した数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A26EE6D-8ADE-4D25-B6B3-9E33826ACFC8}"/>
              </a:ext>
            </a:extLst>
          </p:cNvPr>
          <p:cNvSpPr txBox="1"/>
          <p:nvPr/>
        </p:nvSpPr>
        <p:spPr>
          <a:xfrm>
            <a:off x="336476" y="2195846"/>
            <a:ext cx="512618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1</a:t>
            </a:r>
            <a:r>
              <a:rPr kumimoji="1" lang="ja-JP" altLang="en-US" sz="4800" b="1" dirty="0"/>
              <a:t>倍  </a:t>
            </a:r>
            <a:r>
              <a:rPr kumimoji="1" lang="en-US" altLang="ja-JP" sz="4800" b="1" dirty="0"/>
              <a:t>6×1</a:t>
            </a:r>
            <a:r>
              <a:rPr kumimoji="1" lang="ja-JP" altLang="en-US" sz="4800" b="1" dirty="0"/>
              <a:t>＝  </a:t>
            </a:r>
            <a:r>
              <a:rPr kumimoji="1" lang="en-US" altLang="ja-JP" sz="4800" b="1" dirty="0"/>
              <a:t>6</a:t>
            </a:r>
            <a:r>
              <a:rPr kumimoji="1" lang="ja-JP" altLang="en-US" sz="4800" b="1" dirty="0"/>
              <a:t>　</a:t>
            </a:r>
            <a:endParaRPr kumimoji="1" lang="en-US" altLang="ja-JP" sz="4800" b="1" dirty="0"/>
          </a:p>
          <a:p>
            <a:r>
              <a:rPr lang="en-US" altLang="ja-JP" sz="4800" b="1" dirty="0"/>
              <a:t>2</a:t>
            </a:r>
            <a:r>
              <a:rPr lang="ja-JP" altLang="en-US" sz="4800" b="1" dirty="0"/>
              <a:t>倍  </a:t>
            </a:r>
            <a:r>
              <a:rPr kumimoji="1" lang="en-US" altLang="ja-JP" sz="4800" b="1" dirty="0"/>
              <a:t>6×2</a:t>
            </a:r>
            <a:r>
              <a:rPr kumimoji="1" lang="ja-JP" altLang="en-US" sz="4800" b="1" dirty="0"/>
              <a:t>＝ </a:t>
            </a:r>
            <a:r>
              <a:rPr kumimoji="1" lang="en-US" altLang="ja-JP" sz="4800" b="1" dirty="0"/>
              <a:t>12</a:t>
            </a:r>
            <a:r>
              <a:rPr kumimoji="1" lang="ja-JP" altLang="en-US" sz="4800" b="1" dirty="0"/>
              <a:t>　</a:t>
            </a:r>
            <a:endParaRPr kumimoji="1" lang="en-US" altLang="ja-JP" sz="4800" b="1" dirty="0"/>
          </a:p>
          <a:p>
            <a:r>
              <a:rPr lang="en-US" altLang="ja-JP" sz="4800" b="1" dirty="0"/>
              <a:t>3</a:t>
            </a:r>
            <a:r>
              <a:rPr lang="ja-JP" altLang="en-US" sz="4800" b="1" dirty="0"/>
              <a:t>倍  </a:t>
            </a:r>
            <a:r>
              <a:rPr kumimoji="1" lang="en-US" altLang="ja-JP" sz="4800" b="1" dirty="0"/>
              <a:t>6×3</a:t>
            </a:r>
            <a:r>
              <a:rPr kumimoji="1" lang="ja-JP" altLang="en-US" sz="4800" b="1" dirty="0"/>
              <a:t>＝ </a:t>
            </a:r>
            <a:r>
              <a:rPr kumimoji="1" lang="en-US" altLang="ja-JP" sz="4800" b="1" dirty="0"/>
              <a:t>18</a:t>
            </a:r>
            <a:r>
              <a:rPr kumimoji="1" lang="ja-JP" altLang="en-US" sz="4800" b="1" dirty="0"/>
              <a:t>　</a:t>
            </a:r>
            <a:endParaRPr kumimoji="1" lang="en-US" altLang="ja-JP" sz="4800" b="1" dirty="0"/>
          </a:p>
          <a:p>
            <a:r>
              <a:rPr lang="en-US" altLang="ja-JP" sz="4800" b="1" dirty="0"/>
              <a:t>4</a:t>
            </a:r>
            <a:r>
              <a:rPr lang="ja-JP" altLang="en-US" sz="4800" b="1" dirty="0"/>
              <a:t>倍  </a:t>
            </a:r>
            <a:r>
              <a:rPr kumimoji="1" lang="en-US" altLang="ja-JP" sz="4800" b="1" dirty="0"/>
              <a:t>6×4</a:t>
            </a:r>
            <a:r>
              <a:rPr kumimoji="1" lang="ja-JP" altLang="en-US" sz="4800" b="1" dirty="0"/>
              <a:t>＝ </a:t>
            </a:r>
            <a:r>
              <a:rPr kumimoji="1" lang="en-US" altLang="ja-JP" sz="4800" b="1" dirty="0"/>
              <a:t>24</a:t>
            </a:r>
            <a:r>
              <a:rPr kumimoji="1" lang="ja-JP" altLang="en-US" sz="4800" b="1" dirty="0"/>
              <a:t>　</a:t>
            </a:r>
            <a:endParaRPr kumimoji="1" lang="en-US" altLang="ja-JP" sz="4800" b="1" dirty="0"/>
          </a:p>
          <a:p>
            <a:r>
              <a:rPr lang="en-US" altLang="ja-JP" sz="4800" b="1" dirty="0"/>
              <a:t>5</a:t>
            </a:r>
            <a:r>
              <a:rPr lang="ja-JP" altLang="en-US" sz="4800" b="1" dirty="0"/>
              <a:t>倍  </a:t>
            </a:r>
            <a:r>
              <a:rPr kumimoji="1" lang="en-US" altLang="ja-JP" sz="4800" b="1" dirty="0"/>
              <a:t>6×5</a:t>
            </a:r>
            <a:r>
              <a:rPr kumimoji="1" lang="ja-JP" altLang="en-US" sz="4800" b="1" dirty="0"/>
              <a:t>＝ </a:t>
            </a:r>
            <a:r>
              <a:rPr kumimoji="1" lang="en-US" altLang="ja-JP" sz="4800" b="1" dirty="0"/>
              <a:t>30</a:t>
            </a:r>
            <a:endParaRPr kumimoji="1" lang="ja-JP" altLang="en-US" sz="4800" b="1" dirty="0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FCABFB1F-F35C-43D5-AC62-A4F54E5EF224}"/>
              </a:ext>
            </a:extLst>
          </p:cNvPr>
          <p:cNvSpPr/>
          <p:nvPr/>
        </p:nvSpPr>
        <p:spPr>
          <a:xfrm>
            <a:off x="3601471" y="2195651"/>
            <a:ext cx="1481786" cy="3753429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2643D2-6315-4FA6-987E-3D5931AFD1DA}"/>
              </a:ext>
            </a:extLst>
          </p:cNvPr>
          <p:cNvSpPr txBox="1"/>
          <p:nvPr/>
        </p:nvSpPr>
        <p:spPr>
          <a:xfrm>
            <a:off x="4028713" y="6046139"/>
            <a:ext cx="28678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>
                <a:solidFill>
                  <a:srgbClr val="FF0000"/>
                </a:solidFill>
              </a:rPr>
              <a:t>６の倍数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4FB3393-2162-4A82-A87B-E88DEA3CB729}"/>
              </a:ext>
            </a:extLst>
          </p:cNvPr>
          <p:cNvSpPr txBox="1"/>
          <p:nvPr/>
        </p:nvSpPr>
        <p:spPr>
          <a:xfrm>
            <a:off x="5729092" y="2228069"/>
            <a:ext cx="50239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  </a:t>
            </a:r>
            <a:r>
              <a:rPr lang="en-US" altLang="ja-JP" sz="4800" b="1" dirty="0"/>
              <a:t>6</a:t>
            </a:r>
            <a:r>
              <a:rPr kumimoji="1" lang="ja-JP" altLang="en-US" sz="4800" b="1" dirty="0"/>
              <a:t>倍  </a:t>
            </a:r>
            <a:r>
              <a:rPr kumimoji="1" lang="en-US" altLang="ja-JP" sz="4800" b="1" dirty="0"/>
              <a:t>6× 6 </a:t>
            </a:r>
            <a:r>
              <a:rPr kumimoji="1" lang="ja-JP" altLang="en-US" sz="4800" b="1" dirty="0"/>
              <a:t>＝ </a:t>
            </a:r>
            <a:r>
              <a:rPr kumimoji="1" lang="en-US" altLang="ja-JP" sz="4800" b="1" dirty="0"/>
              <a:t>36</a:t>
            </a:r>
            <a:r>
              <a:rPr kumimoji="1" lang="ja-JP" altLang="en-US" sz="4800" b="1" dirty="0"/>
              <a:t>　</a:t>
            </a:r>
            <a:endParaRPr kumimoji="1" lang="en-US" altLang="ja-JP" sz="4800" b="1" dirty="0"/>
          </a:p>
          <a:p>
            <a:r>
              <a:rPr lang="en-US" altLang="ja-JP" sz="4800" b="1" dirty="0"/>
              <a:t>  7</a:t>
            </a:r>
            <a:r>
              <a:rPr lang="ja-JP" altLang="en-US" sz="4800" b="1" dirty="0"/>
              <a:t>倍  </a:t>
            </a:r>
            <a:r>
              <a:rPr kumimoji="1" lang="en-US" altLang="ja-JP" sz="4800" b="1" dirty="0"/>
              <a:t>6× 7 </a:t>
            </a:r>
            <a:r>
              <a:rPr kumimoji="1" lang="ja-JP" altLang="en-US" sz="4800" b="1" dirty="0"/>
              <a:t>＝ </a:t>
            </a:r>
            <a:r>
              <a:rPr kumimoji="1" lang="en-US" altLang="ja-JP" sz="4800" b="1" dirty="0"/>
              <a:t>42</a:t>
            </a:r>
            <a:r>
              <a:rPr kumimoji="1" lang="ja-JP" altLang="en-US" sz="4800" b="1" dirty="0"/>
              <a:t>　</a:t>
            </a:r>
            <a:endParaRPr kumimoji="1" lang="en-US" altLang="ja-JP" sz="4800" b="1" dirty="0"/>
          </a:p>
          <a:p>
            <a:r>
              <a:rPr lang="en-US" altLang="ja-JP" sz="4800" b="1" dirty="0"/>
              <a:t>  8</a:t>
            </a:r>
            <a:r>
              <a:rPr lang="ja-JP" altLang="en-US" sz="4800" b="1" dirty="0"/>
              <a:t>倍  </a:t>
            </a:r>
            <a:r>
              <a:rPr kumimoji="1" lang="en-US" altLang="ja-JP" sz="4800" b="1" dirty="0"/>
              <a:t>6× 8 </a:t>
            </a:r>
            <a:r>
              <a:rPr kumimoji="1" lang="ja-JP" altLang="en-US" sz="4800" b="1" dirty="0"/>
              <a:t>＝ </a:t>
            </a:r>
            <a:r>
              <a:rPr kumimoji="1" lang="en-US" altLang="ja-JP" sz="4800" b="1" dirty="0"/>
              <a:t>48</a:t>
            </a:r>
            <a:r>
              <a:rPr kumimoji="1" lang="ja-JP" altLang="en-US" sz="4800" b="1" dirty="0"/>
              <a:t>　</a:t>
            </a:r>
            <a:endParaRPr kumimoji="1" lang="en-US" altLang="ja-JP" sz="4800" b="1" dirty="0"/>
          </a:p>
          <a:p>
            <a:r>
              <a:rPr lang="en-US" altLang="ja-JP" sz="4800" b="1" dirty="0"/>
              <a:t>  9</a:t>
            </a:r>
            <a:r>
              <a:rPr lang="ja-JP" altLang="en-US" sz="4800" b="1" dirty="0"/>
              <a:t>倍  </a:t>
            </a:r>
            <a:r>
              <a:rPr kumimoji="1" lang="en-US" altLang="ja-JP" sz="4800" b="1" dirty="0"/>
              <a:t>6× 9 </a:t>
            </a:r>
            <a:r>
              <a:rPr kumimoji="1" lang="ja-JP" altLang="en-US" sz="4800" b="1" dirty="0"/>
              <a:t>＝ </a:t>
            </a:r>
            <a:r>
              <a:rPr kumimoji="1" lang="en-US" altLang="ja-JP" sz="4800" b="1" dirty="0"/>
              <a:t>54</a:t>
            </a:r>
            <a:r>
              <a:rPr kumimoji="1" lang="ja-JP" altLang="en-US" sz="4800" b="1" dirty="0"/>
              <a:t>　</a:t>
            </a:r>
            <a:endParaRPr kumimoji="1" lang="en-US" altLang="ja-JP" sz="4800" b="1" dirty="0"/>
          </a:p>
          <a:p>
            <a:r>
              <a:rPr lang="en-US" altLang="ja-JP" sz="4800" b="1" dirty="0"/>
              <a:t>10</a:t>
            </a:r>
            <a:r>
              <a:rPr lang="ja-JP" altLang="en-US" sz="4800" b="1" dirty="0"/>
              <a:t>倍  </a:t>
            </a:r>
            <a:r>
              <a:rPr kumimoji="1" lang="en-US" altLang="ja-JP" sz="4800" b="1" dirty="0"/>
              <a:t>6×10</a:t>
            </a:r>
            <a:r>
              <a:rPr kumimoji="1" lang="ja-JP" altLang="en-US" sz="4800" b="1" dirty="0"/>
              <a:t>＝ </a:t>
            </a:r>
            <a:r>
              <a:rPr kumimoji="1" lang="en-US" altLang="ja-JP" sz="4800" b="1" dirty="0"/>
              <a:t>60</a:t>
            </a:r>
            <a:endParaRPr kumimoji="1" lang="ja-JP" altLang="en-US" sz="4800" b="1" dirty="0"/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8DD26725-7D1D-405C-9300-891FD10813CB}"/>
              </a:ext>
            </a:extLst>
          </p:cNvPr>
          <p:cNvSpPr/>
          <p:nvPr/>
        </p:nvSpPr>
        <p:spPr>
          <a:xfrm>
            <a:off x="9725181" y="2195651"/>
            <a:ext cx="1481786" cy="4520129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A4FEF37-1E6D-411B-817D-CA90C59992BE}"/>
              </a:ext>
            </a:extLst>
          </p:cNvPr>
          <p:cNvSpPr txBox="1"/>
          <p:nvPr/>
        </p:nvSpPr>
        <p:spPr>
          <a:xfrm>
            <a:off x="8304184" y="5981498"/>
            <a:ext cx="1015663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en-US" altLang="ja-JP" sz="5400" dirty="0"/>
              <a:t>…</a:t>
            </a:r>
            <a:endParaRPr kumimoji="1" lang="ja-JP" altLang="en-US" sz="54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E0459A8-E1A6-4834-9618-43D6BAAB423D}"/>
              </a:ext>
            </a:extLst>
          </p:cNvPr>
          <p:cNvSpPr txBox="1"/>
          <p:nvPr/>
        </p:nvSpPr>
        <p:spPr>
          <a:xfrm>
            <a:off x="9787809" y="5997610"/>
            <a:ext cx="1015663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en-US" altLang="ja-JP" sz="5400" dirty="0"/>
              <a:t>…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1139509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 animBg="1"/>
      <p:bldP spid="7" grpId="0"/>
      <p:bldP spid="8" grpId="0"/>
      <p:bldP spid="9" grpId="0" animBg="1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3010</TotalTime>
  <Words>1835</Words>
  <Application>Microsoft Office PowerPoint</Application>
  <PresentationFormat>ワイド画面</PresentationFormat>
  <Paragraphs>571</Paragraphs>
  <Slides>38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38</vt:i4>
      </vt:variant>
    </vt:vector>
  </HeadingPairs>
  <TitlesOfParts>
    <vt:vector size="43" baseType="lpstr">
      <vt:lpstr>Meiryo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 S</dc:creator>
  <cp:lastModifiedBy>S T</cp:lastModifiedBy>
  <cp:revision>106</cp:revision>
  <dcterms:created xsi:type="dcterms:W3CDTF">2021-07-23T02:58:29Z</dcterms:created>
  <dcterms:modified xsi:type="dcterms:W3CDTF">2024-01-13T00:59:23Z</dcterms:modified>
</cp:coreProperties>
</file>