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03" r:id="rId3"/>
    <p:sldId id="274" r:id="rId4"/>
    <p:sldId id="273" r:id="rId5"/>
    <p:sldId id="271" r:id="rId6"/>
    <p:sldId id="257" r:id="rId7"/>
    <p:sldId id="261" r:id="rId8"/>
    <p:sldId id="262" r:id="rId9"/>
    <p:sldId id="259" r:id="rId10"/>
    <p:sldId id="263" r:id="rId11"/>
    <p:sldId id="264" r:id="rId12"/>
    <p:sldId id="265" r:id="rId13"/>
    <p:sldId id="266" r:id="rId14"/>
    <p:sldId id="294" r:id="rId15"/>
    <p:sldId id="267" r:id="rId16"/>
    <p:sldId id="291" r:id="rId17"/>
    <p:sldId id="292" r:id="rId18"/>
    <p:sldId id="293" r:id="rId19"/>
    <p:sldId id="290" r:id="rId20"/>
    <p:sldId id="269" r:id="rId21"/>
    <p:sldId id="299" r:id="rId22"/>
    <p:sldId id="300" r:id="rId23"/>
    <p:sldId id="275" r:id="rId24"/>
    <p:sldId id="276" r:id="rId25"/>
    <p:sldId id="302" r:id="rId26"/>
    <p:sldId id="277" r:id="rId27"/>
    <p:sldId id="278" r:id="rId28"/>
    <p:sldId id="279" r:id="rId29"/>
    <p:sldId id="281" r:id="rId30"/>
    <p:sldId id="287" r:id="rId31"/>
    <p:sldId id="288" r:id="rId32"/>
    <p:sldId id="289" r:id="rId33"/>
    <p:sldId id="285" r:id="rId34"/>
    <p:sldId id="282" r:id="rId35"/>
    <p:sldId id="301" r:id="rId36"/>
    <p:sldId id="295" r:id="rId37"/>
    <p:sldId id="296" r:id="rId38"/>
    <p:sldId id="297" r:id="rId3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0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46CB9-5D37-466B-B22D-CDF168DB9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46A909-03A1-4D2A-A6DD-97C822086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DE5494-212A-4FA9-B9CA-9D0851DF6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C214B1-F572-4397-B3EC-E8792A8B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F300EA-D964-4C32-87C4-AA729793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3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581E5-8D4B-44EB-B868-3870D818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3DE117-FE95-49B5-9310-9B1A38175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7AF470-A913-441F-AE3F-09E6215F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EA6AB0-3E48-46AC-BDB4-3F2281AB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49C20-DAD8-4B94-B631-471DE303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112FC8-4CD2-4F9E-AA3B-5482E95A6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023937-AEE4-49CF-9FC2-F7B1FB0B0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E4250-096D-49C1-BDBB-B5C087C5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A3A5F-4141-4632-8F77-859D7812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1EFE7-953C-4849-B253-C5893597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98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F9E6B-D49C-47D7-B052-70DCB361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82CF74-5DBE-4AC4-B2B3-BFEEBF69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053060-0E96-43B6-A38D-870D3211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593F6-B039-4247-93DB-EA0A35C2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64D61-B730-41A1-B3F0-74F73C3A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2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CA79C-9490-4AC8-A8C4-4EBE1C7A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4D25A7-A7A8-4DF2-9C36-CEEBF3DC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AC4A3E-3ED8-4AEE-83FC-AFDF5299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306FD8-AB3C-4B61-9275-366E6FB4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99757F-CB1A-4D07-AD2B-A534B805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52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6124F-4294-4EC4-A644-3262CA05D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4D3D71-70ED-4E35-BCD9-384F957A7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ABE3C-AD1C-4AE1-B9C0-79C642F4F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6E04A-F907-48DC-BD09-51AD1E6E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70929A-7330-4D2F-862E-CF53CC14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BC5166-5937-4EE8-9C76-84E96EEC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9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2B016C-7E23-46F2-B71A-1928144D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B08A29-52E6-443F-B791-B65B9C894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E3B9C7-5313-4BD8-B210-A1B2271F9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2AAE1E-3E3B-46DF-AA37-974285AFB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AD7A45-A7A9-42E6-BC07-C28D83D4D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8E4E76-AB4D-4356-A2D3-035579D9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B62C95-D2EE-48E5-A72E-C99EBA74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84EDE1-25B2-497B-928F-26CE848E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69E31-0CED-4AFD-AF46-37F5BC0E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F92177-F977-4571-AA51-CC0F38A7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7093BA-83DA-4966-B056-BA1B7FA7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6C0942-1764-407A-9CEE-5ACC26FA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95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456C20-3E4B-4D77-9E3A-669242BF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C84220-F92F-4A4F-B8A4-DDD5E155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CD1BE8-13B6-44C7-BF67-2FEEF9FB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4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80DF4-CA8E-4E3C-8397-71C68B14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96C331-72CE-47B6-BD1F-5BBAD997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672167-AB33-4FAE-8A5C-7C1BB9AD2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C6DCC7-3EAD-4C01-B411-EBE0A181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A2858F-8940-4031-899C-9047D563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FCD5C0-A714-4FE4-AD5E-EBFC70AC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5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3C06D-98D9-4399-99A9-9BC50DD2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751A06-8343-44D0-A64B-E062FB703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E14B1B-7F91-4D1B-9CEB-ECECA0C35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32DF30-3807-4E78-A91F-67E9B76B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66872A-4138-4E3B-9D3F-E83A82BD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54D60E-1824-4E74-8E8E-946F3E84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77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3F0FE8-2EA1-425D-8357-1988FE10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697595-A0FA-4F3A-9DCC-55AC62B8E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F17F5-F311-4174-A640-9C916B05E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D9DF-0FAE-42E1-8017-FFE26C7AAB35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2A2C4A-26FB-4358-8375-5D2E85B83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ADB20C-AA79-495C-BE06-615C4B24F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AEE6-056C-4B0D-B0A9-514EBDE8F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09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16E3DF-D80F-4B02-BD8C-67989EF1203B}"/>
              </a:ext>
            </a:extLst>
          </p:cNvPr>
          <p:cNvSpPr txBox="1"/>
          <p:nvPr/>
        </p:nvSpPr>
        <p:spPr>
          <a:xfrm>
            <a:off x="1226448" y="1213009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/>
              <a:t>倍数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AB8248-7BC7-4F28-8D3D-BF357C1A074E}"/>
              </a:ext>
            </a:extLst>
          </p:cNvPr>
          <p:cNvSpPr txBox="1"/>
          <p:nvPr/>
        </p:nvSpPr>
        <p:spPr>
          <a:xfrm>
            <a:off x="895271" y="121493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1" dirty="0"/>
              <a:t>ばいすう</a:t>
            </a:r>
            <a:endParaRPr kumimoji="1"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1456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152400" y="108235"/>
            <a:ext cx="11548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６に整数をかけてできる数を６の倍数という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DE10B9-9721-4CC0-960A-99F2C357498F}"/>
              </a:ext>
            </a:extLst>
          </p:cNvPr>
          <p:cNvSpPr txBox="1"/>
          <p:nvPr/>
        </p:nvSpPr>
        <p:spPr>
          <a:xfrm>
            <a:off x="866570" y="783039"/>
            <a:ext cx="5755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６の倍数</a:t>
            </a:r>
            <a:r>
              <a:rPr lang="ja-JP" altLang="en-US" sz="4400" b="1" dirty="0"/>
              <a:t>はだれだ</a:t>
            </a:r>
            <a:endParaRPr kumimoji="1" lang="en-US" altLang="ja-JP" sz="4400" b="1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FB5E692-3BC6-4CD1-9C8D-1850C4867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21" y="2746675"/>
            <a:ext cx="2924175" cy="375285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15B77E8-7B2F-4FB1-ABF7-2DC3B7E24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608" y="2576379"/>
            <a:ext cx="2619375" cy="385762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6E5BDF9-C160-4CA6-8532-C4FD542DF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270" y="2974563"/>
            <a:ext cx="2571750" cy="344805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FAD559D-04A2-45BE-A0F1-BF26B2F043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" y="3055525"/>
            <a:ext cx="2971800" cy="328612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24F7405-DB7A-4268-8599-DC7A8D855F6A}"/>
              </a:ext>
            </a:extLst>
          </p:cNvPr>
          <p:cNvSpPr txBox="1"/>
          <p:nvPr/>
        </p:nvSpPr>
        <p:spPr>
          <a:xfrm>
            <a:off x="4009176" y="5138552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54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5B5680-7B4E-4C4A-9814-3610618FA096}"/>
              </a:ext>
            </a:extLst>
          </p:cNvPr>
          <p:cNvSpPr txBox="1"/>
          <p:nvPr/>
        </p:nvSpPr>
        <p:spPr>
          <a:xfrm>
            <a:off x="7090390" y="4790941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45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8029981-844C-4110-8A59-EE18675A0972}"/>
              </a:ext>
            </a:extLst>
          </p:cNvPr>
          <p:cNvSpPr txBox="1"/>
          <p:nvPr/>
        </p:nvSpPr>
        <p:spPr>
          <a:xfrm>
            <a:off x="10207662" y="5054177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36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7A81B3A-1762-48A8-A354-7DFB6368F225}"/>
              </a:ext>
            </a:extLst>
          </p:cNvPr>
          <p:cNvSpPr txBox="1"/>
          <p:nvPr/>
        </p:nvSpPr>
        <p:spPr>
          <a:xfrm>
            <a:off x="2358570" y="1506675"/>
            <a:ext cx="6622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６の何倍かわかるかな</a:t>
            </a:r>
            <a:endParaRPr kumimoji="1" lang="en-US" altLang="ja-JP" sz="4000" b="1" dirty="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44BE71DF-ED56-4365-AAD4-86521354EE3B}"/>
              </a:ext>
            </a:extLst>
          </p:cNvPr>
          <p:cNvSpPr/>
          <p:nvPr/>
        </p:nvSpPr>
        <p:spPr>
          <a:xfrm>
            <a:off x="3348038" y="3376944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742E85A-3C2C-4944-AA26-76BD0F07F142}"/>
              </a:ext>
            </a:extLst>
          </p:cNvPr>
          <p:cNvSpPr/>
          <p:nvPr/>
        </p:nvSpPr>
        <p:spPr>
          <a:xfrm>
            <a:off x="9266537" y="3344625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06CEDA-D700-398B-6E20-DFB48B97C5FD}"/>
              </a:ext>
            </a:extLst>
          </p:cNvPr>
          <p:cNvSpPr/>
          <p:nvPr/>
        </p:nvSpPr>
        <p:spPr>
          <a:xfrm>
            <a:off x="337040" y="2222746"/>
            <a:ext cx="228763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600" b="1" cap="none" spc="0" dirty="0">
                <a:ln/>
                <a:solidFill>
                  <a:schemeClr val="accent4"/>
                </a:solidFill>
                <a:effectLst/>
              </a:rPr>
              <a:t>モンくん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7321444-8ADE-096A-EBC1-7AF054854846}"/>
              </a:ext>
            </a:extLst>
          </p:cNvPr>
          <p:cNvSpPr/>
          <p:nvPr/>
        </p:nvSpPr>
        <p:spPr>
          <a:xfrm>
            <a:off x="3422767" y="2253213"/>
            <a:ext cx="228763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600" b="1" cap="none" spc="0" dirty="0">
                <a:ln/>
                <a:solidFill>
                  <a:schemeClr val="accent4"/>
                </a:solidFill>
                <a:effectLst/>
              </a:rPr>
              <a:t>ライくん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28E7AD-2C79-1466-4F49-BC2D8E231FA6}"/>
              </a:ext>
            </a:extLst>
          </p:cNvPr>
          <p:cNvSpPr/>
          <p:nvPr/>
        </p:nvSpPr>
        <p:spPr>
          <a:xfrm>
            <a:off x="6693413" y="2331176"/>
            <a:ext cx="228763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600" b="1" cap="none" spc="0" dirty="0">
                <a:ln/>
                <a:solidFill>
                  <a:schemeClr val="accent4"/>
                </a:solidFill>
                <a:effectLst/>
              </a:rPr>
              <a:t>ワンくん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3EA759-6A07-9902-F242-6899E80B291D}"/>
              </a:ext>
            </a:extLst>
          </p:cNvPr>
          <p:cNvSpPr/>
          <p:nvPr/>
        </p:nvSpPr>
        <p:spPr>
          <a:xfrm>
            <a:off x="9266537" y="2350397"/>
            <a:ext cx="27252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600" b="1" cap="none" spc="0" dirty="0">
                <a:ln/>
                <a:solidFill>
                  <a:schemeClr val="accent4"/>
                </a:solidFill>
                <a:effectLst/>
              </a:rPr>
              <a:t>ニャンくん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6FC11C-88E0-3D33-21B3-A0911712856E}"/>
              </a:ext>
            </a:extLst>
          </p:cNvPr>
          <p:cNvSpPr txBox="1"/>
          <p:nvPr/>
        </p:nvSpPr>
        <p:spPr>
          <a:xfrm>
            <a:off x="1078703" y="4996363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8786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3" grpId="0"/>
      <p:bldP spid="25" grpId="0"/>
      <p:bldP spid="26" grpId="0"/>
      <p:bldP spid="27" grpId="0"/>
      <p:bldP spid="14" grpId="0" animBg="1"/>
      <p:bldP spid="15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152400" y="108235"/>
            <a:ext cx="11548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r>
              <a:rPr kumimoji="1" lang="ja-JP" altLang="en-US" sz="4400" b="1" dirty="0"/>
              <a:t>に整数をかけてできる数を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DE10B9-9721-4CC0-960A-99F2C357498F}"/>
              </a:ext>
            </a:extLst>
          </p:cNvPr>
          <p:cNvSpPr txBox="1"/>
          <p:nvPr/>
        </p:nvSpPr>
        <p:spPr>
          <a:xfrm>
            <a:off x="1242684" y="836291"/>
            <a:ext cx="552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</a:t>
            </a:r>
            <a:r>
              <a:rPr kumimoji="1" lang="ja-JP" altLang="en-US" sz="4800" b="1" dirty="0"/>
              <a:t>の倍数</a:t>
            </a:r>
            <a:r>
              <a:rPr lang="ja-JP" altLang="en-US" sz="4800" b="1" dirty="0"/>
              <a:t>はだれだ</a:t>
            </a:r>
            <a:endParaRPr kumimoji="1" lang="en-US" altLang="ja-JP" sz="4800" b="1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FB5E692-3BC6-4CD1-9C8D-1850C4867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21" y="2746675"/>
            <a:ext cx="2924175" cy="375285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15B77E8-7B2F-4FB1-ABF7-2DC3B7E24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608" y="2576379"/>
            <a:ext cx="2619375" cy="385762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6E5BDF9-C160-4CA6-8532-C4FD542DF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270" y="2974563"/>
            <a:ext cx="2571750" cy="344805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FAD559D-04A2-45BE-A0F1-BF26B2F043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" y="3147879"/>
            <a:ext cx="2971800" cy="328612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24F7405-DB7A-4268-8599-DC7A8D855F6A}"/>
              </a:ext>
            </a:extLst>
          </p:cNvPr>
          <p:cNvSpPr txBox="1"/>
          <p:nvPr/>
        </p:nvSpPr>
        <p:spPr>
          <a:xfrm>
            <a:off x="1083261" y="5195178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9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514E5C1-7BEE-4BA4-9C58-10AA42D34BF4}"/>
              </a:ext>
            </a:extLst>
          </p:cNvPr>
          <p:cNvSpPr txBox="1"/>
          <p:nvPr/>
        </p:nvSpPr>
        <p:spPr>
          <a:xfrm>
            <a:off x="4055061" y="5195178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14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5B5680-7B4E-4C4A-9814-3610618FA096}"/>
              </a:ext>
            </a:extLst>
          </p:cNvPr>
          <p:cNvSpPr txBox="1"/>
          <p:nvPr/>
        </p:nvSpPr>
        <p:spPr>
          <a:xfrm>
            <a:off x="7090390" y="4790941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8029981-844C-4110-8A59-EE18675A0972}"/>
              </a:ext>
            </a:extLst>
          </p:cNvPr>
          <p:cNvSpPr txBox="1"/>
          <p:nvPr/>
        </p:nvSpPr>
        <p:spPr>
          <a:xfrm>
            <a:off x="10207662" y="5054177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18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7A81B3A-1762-48A8-A354-7DFB6368F225}"/>
              </a:ext>
            </a:extLst>
          </p:cNvPr>
          <p:cNvSpPr txBox="1"/>
          <p:nvPr/>
        </p:nvSpPr>
        <p:spPr>
          <a:xfrm>
            <a:off x="4006667" y="1541564"/>
            <a:ext cx="6622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</a:t>
            </a:r>
            <a:r>
              <a:rPr kumimoji="1" lang="ja-JP" altLang="en-US" sz="4800" b="1" dirty="0"/>
              <a:t>の何倍かわかるかな</a:t>
            </a:r>
            <a:endParaRPr kumimoji="1" lang="en-US" altLang="ja-JP" sz="4800" b="1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E8389431-C098-42BB-868C-9EBCB7C31110}"/>
              </a:ext>
            </a:extLst>
          </p:cNvPr>
          <p:cNvSpPr/>
          <p:nvPr/>
        </p:nvSpPr>
        <p:spPr>
          <a:xfrm>
            <a:off x="9266537" y="3344625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436D6CE-E3BE-494E-B5C5-8BAF28D83328}"/>
              </a:ext>
            </a:extLst>
          </p:cNvPr>
          <p:cNvSpPr/>
          <p:nvPr/>
        </p:nvSpPr>
        <p:spPr>
          <a:xfrm>
            <a:off x="6319296" y="3147879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657CF70D-704A-4E17-BF1C-07391F7BA394}"/>
              </a:ext>
            </a:extLst>
          </p:cNvPr>
          <p:cNvSpPr/>
          <p:nvPr/>
        </p:nvSpPr>
        <p:spPr>
          <a:xfrm>
            <a:off x="3292834" y="3260492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9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3" grpId="0"/>
      <p:bldP spid="24" grpId="0"/>
      <p:bldP spid="26" grpId="0"/>
      <p:bldP spid="27" grpId="0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461913" y="66850"/>
            <a:ext cx="11234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３に整数をかけてできる数を</a:t>
            </a:r>
            <a:r>
              <a:rPr lang="en-US" altLang="ja-JP" sz="4400" b="1" dirty="0"/>
              <a:t>3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DE10B9-9721-4CC0-960A-99F2C357498F}"/>
              </a:ext>
            </a:extLst>
          </p:cNvPr>
          <p:cNvSpPr txBox="1"/>
          <p:nvPr/>
        </p:nvSpPr>
        <p:spPr>
          <a:xfrm>
            <a:off x="1242684" y="836291"/>
            <a:ext cx="552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の倍数</a:t>
            </a:r>
            <a:r>
              <a:rPr lang="ja-JP" altLang="en-US" sz="4800" b="1" dirty="0"/>
              <a:t>はだれだ</a:t>
            </a:r>
            <a:endParaRPr kumimoji="1" lang="en-US" altLang="ja-JP" sz="4800" b="1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FB5E692-3BC6-4CD1-9C8D-1850C4867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21" y="2746675"/>
            <a:ext cx="2924175" cy="375285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15B77E8-7B2F-4FB1-ABF7-2DC3B7E24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608" y="2576379"/>
            <a:ext cx="2619375" cy="385762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6E5BDF9-C160-4CA6-8532-C4FD542DF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270" y="2974563"/>
            <a:ext cx="2571750" cy="344805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FAD559D-04A2-45BE-A0F1-BF26B2F043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" y="3147879"/>
            <a:ext cx="2971800" cy="328612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24F7405-DB7A-4268-8599-DC7A8D855F6A}"/>
              </a:ext>
            </a:extLst>
          </p:cNvPr>
          <p:cNvSpPr txBox="1"/>
          <p:nvPr/>
        </p:nvSpPr>
        <p:spPr>
          <a:xfrm>
            <a:off x="1083261" y="5195178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9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514E5C1-7BEE-4BA4-9C58-10AA42D34BF4}"/>
              </a:ext>
            </a:extLst>
          </p:cNvPr>
          <p:cNvSpPr txBox="1"/>
          <p:nvPr/>
        </p:nvSpPr>
        <p:spPr>
          <a:xfrm>
            <a:off x="4055061" y="5195178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6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5B5680-7B4E-4C4A-9814-3610618FA096}"/>
              </a:ext>
            </a:extLst>
          </p:cNvPr>
          <p:cNvSpPr txBox="1"/>
          <p:nvPr/>
        </p:nvSpPr>
        <p:spPr>
          <a:xfrm>
            <a:off x="7090390" y="4790941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8029981-844C-4110-8A59-EE18675A0972}"/>
              </a:ext>
            </a:extLst>
          </p:cNvPr>
          <p:cNvSpPr txBox="1"/>
          <p:nvPr/>
        </p:nvSpPr>
        <p:spPr>
          <a:xfrm>
            <a:off x="10207662" y="5054177"/>
            <a:ext cx="149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16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7A81B3A-1762-48A8-A354-7DFB6368F225}"/>
              </a:ext>
            </a:extLst>
          </p:cNvPr>
          <p:cNvSpPr txBox="1"/>
          <p:nvPr/>
        </p:nvSpPr>
        <p:spPr>
          <a:xfrm>
            <a:off x="4006667" y="1541564"/>
            <a:ext cx="6622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の何倍かわかるかな</a:t>
            </a:r>
            <a:endParaRPr kumimoji="1" lang="en-US" altLang="ja-JP" sz="4800" b="1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689FD5C-4C3F-413D-929B-D1FED6CE374D}"/>
              </a:ext>
            </a:extLst>
          </p:cNvPr>
          <p:cNvSpPr/>
          <p:nvPr/>
        </p:nvSpPr>
        <p:spPr>
          <a:xfrm>
            <a:off x="0" y="3428333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DD2F216-D2A8-4A08-B644-7460200E0865}"/>
              </a:ext>
            </a:extLst>
          </p:cNvPr>
          <p:cNvSpPr/>
          <p:nvPr/>
        </p:nvSpPr>
        <p:spPr>
          <a:xfrm>
            <a:off x="6471696" y="3300279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4D01E55-4F44-4A2F-90AE-98ED43C91488}"/>
              </a:ext>
            </a:extLst>
          </p:cNvPr>
          <p:cNvSpPr/>
          <p:nvPr/>
        </p:nvSpPr>
        <p:spPr>
          <a:xfrm>
            <a:off x="3356926" y="3326679"/>
            <a:ext cx="2725215" cy="27252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3" grpId="0"/>
      <p:bldP spid="25" grpId="0"/>
      <p:bldP spid="26" grpId="0"/>
      <p:bldP spid="27" grpId="0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8708692" y="513039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2409926" y="3517249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7532285" y="2049612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60</a:t>
            </a:r>
            <a:endParaRPr kumimoji="1" lang="ja-JP" altLang="en-US" sz="7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8D67C2-3A82-4A3A-8A40-50C375D0DB37}"/>
              </a:ext>
            </a:extLst>
          </p:cNvPr>
          <p:cNvSpPr txBox="1"/>
          <p:nvPr/>
        </p:nvSpPr>
        <p:spPr>
          <a:xfrm>
            <a:off x="5957907" y="413795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3156571" y="1993065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4201075" y="513039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7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270321" y="1328565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5107370" y="2717802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7417124" y="4137953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8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5230670" y="17063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16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D03BA11-23C2-4F5F-BAE0-ADB60F4EDD2D}"/>
              </a:ext>
            </a:extLst>
          </p:cNvPr>
          <p:cNvSpPr txBox="1"/>
          <p:nvPr/>
        </p:nvSpPr>
        <p:spPr>
          <a:xfrm>
            <a:off x="8978885" y="319466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20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987795" y="1392902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994D67E-35BA-4BBF-8565-99974295A339}"/>
              </a:ext>
            </a:extLst>
          </p:cNvPr>
          <p:cNvSpPr txBox="1"/>
          <p:nvPr/>
        </p:nvSpPr>
        <p:spPr>
          <a:xfrm>
            <a:off x="31813" y="270991"/>
            <a:ext cx="364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B2387E6-764D-40C2-86A1-004949177924}"/>
              </a:ext>
            </a:extLst>
          </p:cNvPr>
          <p:cNvSpPr/>
          <p:nvPr/>
        </p:nvSpPr>
        <p:spPr>
          <a:xfrm>
            <a:off x="857442" y="466103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A6F718C4-713D-4C6D-8EAA-13D798C1191E}"/>
              </a:ext>
            </a:extLst>
          </p:cNvPr>
          <p:cNvSpPr/>
          <p:nvPr/>
        </p:nvSpPr>
        <p:spPr>
          <a:xfrm>
            <a:off x="949099" y="139290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72AF0E8-C315-4E11-BFB6-22A89125517A}"/>
              </a:ext>
            </a:extLst>
          </p:cNvPr>
          <p:cNvSpPr/>
          <p:nvPr/>
        </p:nvSpPr>
        <p:spPr>
          <a:xfrm>
            <a:off x="5065081" y="2597886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5AE3AEB8-440B-4195-B72B-B0C479EF9734}"/>
              </a:ext>
            </a:extLst>
          </p:cNvPr>
          <p:cNvSpPr/>
          <p:nvPr/>
        </p:nvSpPr>
        <p:spPr>
          <a:xfrm>
            <a:off x="8596877" y="470731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25C41623-CB47-4AA3-86DC-C5E6E2ECB02A}"/>
              </a:ext>
            </a:extLst>
          </p:cNvPr>
          <p:cNvSpPr/>
          <p:nvPr/>
        </p:nvSpPr>
        <p:spPr>
          <a:xfrm>
            <a:off x="7502343" y="196479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230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28" grpId="0" animBg="1"/>
      <p:bldP spid="29" grpId="0" animBg="1"/>
      <p:bldP spid="31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9381749" y="319466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1309841" y="341112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953373" y="84245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3486828" y="3354920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</a:t>
            </a:r>
            <a:endParaRPr kumimoji="1" lang="ja-JP" altLang="en-US" sz="7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8D67C2-3A82-4A3A-8A40-50C375D0DB37}"/>
              </a:ext>
            </a:extLst>
          </p:cNvPr>
          <p:cNvSpPr txBox="1"/>
          <p:nvPr/>
        </p:nvSpPr>
        <p:spPr>
          <a:xfrm>
            <a:off x="5957907" y="413795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2670898" y="164336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2861984" y="515842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7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270321" y="1328565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7696732" y="3912831"/>
            <a:ext cx="100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9392725" y="1822415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7339903" y="2191781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8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5230670" y="17063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19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16</a:t>
            </a:r>
            <a:endParaRPr kumimoji="1" lang="ja-JP" altLang="en-US" sz="72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D03BA11-23C2-4F5F-BAE0-ADB60F4EDD2D}"/>
              </a:ext>
            </a:extLst>
          </p:cNvPr>
          <p:cNvSpPr txBox="1"/>
          <p:nvPr/>
        </p:nvSpPr>
        <p:spPr>
          <a:xfrm>
            <a:off x="5126902" y="267383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20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509993" y="202599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22</a:t>
            </a:r>
            <a:endParaRPr kumimoji="1" lang="ja-JP" altLang="en-US" sz="7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1447D0-DF80-48AC-B311-AA3299805DD3}"/>
              </a:ext>
            </a:extLst>
          </p:cNvPr>
          <p:cNvSpPr txBox="1"/>
          <p:nvPr/>
        </p:nvSpPr>
        <p:spPr>
          <a:xfrm>
            <a:off x="4393852" y="555810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26</a:t>
            </a:r>
            <a:endParaRPr kumimoji="1" lang="ja-JP" altLang="en-US" sz="72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994D67E-35BA-4BBF-8565-99974295A339}"/>
              </a:ext>
            </a:extLst>
          </p:cNvPr>
          <p:cNvSpPr txBox="1"/>
          <p:nvPr/>
        </p:nvSpPr>
        <p:spPr>
          <a:xfrm>
            <a:off x="31813" y="270991"/>
            <a:ext cx="364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33C3DD72-8AFD-439D-BC55-89098B781CCA}"/>
              </a:ext>
            </a:extLst>
          </p:cNvPr>
          <p:cNvSpPr/>
          <p:nvPr/>
        </p:nvSpPr>
        <p:spPr>
          <a:xfrm>
            <a:off x="3170792" y="3256877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45A58026-3A9A-46D6-8B90-6D497C87337D}"/>
              </a:ext>
            </a:extLst>
          </p:cNvPr>
          <p:cNvSpPr/>
          <p:nvPr/>
        </p:nvSpPr>
        <p:spPr>
          <a:xfrm>
            <a:off x="7458272" y="385628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B2387E6-764D-40C2-86A1-004949177924}"/>
              </a:ext>
            </a:extLst>
          </p:cNvPr>
          <p:cNvSpPr/>
          <p:nvPr/>
        </p:nvSpPr>
        <p:spPr>
          <a:xfrm>
            <a:off x="857442" y="466103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72AF0E8-C315-4E11-BFB6-22A89125517A}"/>
              </a:ext>
            </a:extLst>
          </p:cNvPr>
          <p:cNvSpPr/>
          <p:nvPr/>
        </p:nvSpPr>
        <p:spPr>
          <a:xfrm>
            <a:off x="9350436" y="170249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E079B1E-9C21-4AD6-AB42-BC8D949F96F1}"/>
              </a:ext>
            </a:extLst>
          </p:cNvPr>
          <p:cNvSpPr txBox="1"/>
          <p:nvPr/>
        </p:nvSpPr>
        <p:spPr>
          <a:xfrm>
            <a:off x="9828581" y="480220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32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039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276823" y="15026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9128156" y="310382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1805534" y="299158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671564" y="77079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23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4051922" y="3703989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11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2670898" y="164336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2861984" y="515842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7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141352" y="1471442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7139948" y="3918130"/>
            <a:ext cx="100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5107370" y="2717802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7413159" y="232785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509993" y="202599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1447D0-DF80-48AC-B311-AA3299805DD3}"/>
              </a:ext>
            </a:extLst>
          </p:cNvPr>
          <p:cNvSpPr txBox="1"/>
          <p:nvPr/>
        </p:nvSpPr>
        <p:spPr>
          <a:xfrm>
            <a:off x="4393852" y="555810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24</a:t>
            </a:r>
            <a:endParaRPr kumimoji="1" lang="ja-JP" altLang="en-US" sz="7200" b="1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223FE8DF-4CBE-4745-8FCC-E54ED531DE9B}"/>
              </a:ext>
            </a:extLst>
          </p:cNvPr>
          <p:cNvSpPr/>
          <p:nvPr/>
        </p:nvSpPr>
        <p:spPr>
          <a:xfrm>
            <a:off x="4383021" y="545085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91252634-B101-448C-BC64-007C03D6D0CF}"/>
              </a:ext>
            </a:extLst>
          </p:cNvPr>
          <p:cNvSpPr/>
          <p:nvPr/>
        </p:nvSpPr>
        <p:spPr>
          <a:xfrm>
            <a:off x="5125130" y="261951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F5ECA54-5FFB-4853-A22E-D89D1FBC32F3}"/>
              </a:ext>
            </a:extLst>
          </p:cNvPr>
          <p:cNvSpPr/>
          <p:nvPr/>
        </p:nvSpPr>
        <p:spPr>
          <a:xfrm>
            <a:off x="10374200" y="492966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C6D659D-B6DA-4DF4-8AFF-D1A9BC35B049}"/>
              </a:ext>
            </a:extLst>
          </p:cNvPr>
          <p:cNvSpPr txBox="1"/>
          <p:nvPr/>
        </p:nvSpPr>
        <p:spPr>
          <a:xfrm>
            <a:off x="10370804" y="502519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28</a:t>
            </a:r>
            <a:endParaRPr kumimoji="1" lang="ja-JP" altLang="en-US" sz="7200" b="1" dirty="0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9151DC9B-D5DC-4041-A9B4-8F1E1BC9534B}"/>
              </a:ext>
            </a:extLst>
          </p:cNvPr>
          <p:cNvSpPr/>
          <p:nvPr/>
        </p:nvSpPr>
        <p:spPr>
          <a:xfrm>
            <a:off x="9660543" y="88573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926BE92-2CB0-4B0A-ABF6-87C368367C97}"/>
              </a:ext>
            </a:extLst>
          </p:cNvPr>
          <p:cNvSpPr txBox="1"/>
          <p:nvPr/>
        </p:nvSpPr>
        <p:spPr>
          <a:xfrm>
            <a:off x="9657147" y="98126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36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5978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  <p:bldP spid="30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276823" y="15026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5428916" y="242610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9641894" y="331266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671564" y="77079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3733277" y="302626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13</a:t>
            </a:r>
            <a:endParaRPr kumimoji="1" lang="ja-JP" altLang="en-US" sz="7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8D67C2-3A82-4A3A-8A40-50C375D0DB37}"/>
              </a:ext>
            </a:extLst>
          </p:cNvPr>
          <p:cNvSpPr txBox="1"/>
          <p:nvPr/>
        </p:nvSpPr>
        <p:spPr>
          <a:xfrm>
            <a:off x="5957907" y="413795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2670898" y="164336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2861984" y="515842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7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141352" y="1471442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7696732" y="3912831"/>
            <a:ext cx="100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7829885" y="1953796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2574956" y="3950802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8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4823088" y="15026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16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509993" y="202599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1418C6D7-52B8-4EE5-BEC0-FCC8F6C1054D}"/>
              </a:ext>
            </a:extLst>
          </p:cNvPr>
          <p:cNvSpPr/>
          <p:nvPr/>
        </p:nvSpPr>
        <p:spPr>
          <a:xfrm>
            <a:off x="5717985" y="408140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C3F834E6-0880-4274-A358-798D3D0F212C}"/>
              </a:ext>
            </a:extLst>
          </p:cNvPr>
          <p:cNvSpPr/>
          <p:nvPr/>
        </p:nvSpPr>
        <p:spPr>
          <a:xfrm>
            <a:off x="4853528" y="51290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1A1A591-98FA-43AF-86E3-20587F7959E9}"/>
              </a:ext>
            </a:extLst>
          </p:cNvPr>
          <p:cNvSpPr/>
          <p:nvPr/>
        </p:nvSpPr>
        <p:spPr>
          <a:xfrm>
            <a:off x="2334312" y="378076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91252634-B101-448C-BC64-007C03D6D0CF}"/>
              </a:ext>
            </a:extLst>
          </p:cNvPr>
          <p:cNvSpPr/>
          <p:nvPr/>
        </p:nvSpPr>
        <p:spPr>
          <a:xfrm>
            <a:off x="7829885" y="1824434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5" grpId="0" animBg="1"/>
      <p:bldP spid="26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276823" y="15026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5428916" y="242610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9641894" y="331266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671564" y="77079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3733277" y="302626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13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2334312" y="168745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3570661" y="520615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43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141352" y="1471442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5979626" y="4619686"/>
            <a:ext cx="1315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62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7881352" y="1963221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20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2382275" y="387212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24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4823088" y="15026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16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26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509993" y="202599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C3F834E6-0880-4274-A358-798D3D0F212C}"/>
              </a:ext>
            </a:extLst>
          </p:cNvPr>
          <p:cNvSpPr/>
          <p:nvPr/>
        </p:nvSpPr>
        <p:spPr>
          <a:xfrm>
            <a:off x="4853528" y="51290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1A1A591-98FA-43AF-86E3-20587F7959E9}"/>
              </a:ext>
            </a:extLst>
          </p:cNvPr>
          <p:cNvSpPr/>
          <p:nvPr/>
        </p:nvSpPr>
        <p:spPr>
          <a:xfrm>
            <a:off x="2334312" y="378076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91252634-B101-448C-BC64-007C03D6D0CF}"/>
              </a:ext>
            </a:extLst>
          </p:cNvPr>
          <p:cNvSpPr/>
          <p:nvPr/>
        </p:nvSpPr>
        <p:spPr>
          <a:xfrm>
            <a:off x="7968439" y="3833246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0DE5D25-BAF1-46AE-A945-6CCE6D731C9A}"/>
              </a:ext>
            </a:extLst>
          </p:cNvPr>
          <p:cNvSpPr txBox="1"/>
          <p:nvPr/>
        </p:nvSpPr>
        <p:spPr>
          <a:xfrm>
            <a:off x="7975553" y="3912830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28</a:t>
            </a:r>
            <a:endParaRPr kumimoji="1" lang="ja-JP" altLang="en-US" sz="7200" b="1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6497E61D-E71D-4F46-BB8E-E01C92A1EF9A}"/>
              </a:ext>
            </a:extLst>
          </p:cNvPr>
          <p:cNvSpPr/>
          <p:nvPr/>
        </p:nvSpPr>
        <p:spPr>
          <a:xfrm>
            <a:off x="7881352" y="188017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2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28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276823" y="15026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5428916" y="242610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9641894" y="331266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671564" y="77079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2649267" y="309660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2334312" y="168745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22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3570661" y="520615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43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7914212" y="2063179"/>
            <a:ext cx="75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6420682" y="5113159"/>
            <a:ext cx="1315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62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4692315" y="4096583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20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5001280" y="101569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24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479337" y="3279392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32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26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509993" y="202599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1A1A591-98FA-43AF-86E3-20587F7959E9}"/>
              </a:ext>
            </a:extLst>
          </p:cNvPr>
          <p:cNvSpPr/>
          <p:nvPr/>
        </p:nvSpPr>
        <p:spPr>
          <a:xfrm>
            <a:off x="4953317" y="92433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91252634-B101-448C-BC64-007C03D6D0CF}"/>
              </a:ext>
            </a:extLst>
          </p:cNvPr>
          <p:cNvSpPr/>
          <p:nvPr/>
        </p:nvSpPr>
        <p:spPr>
          <a:xfrm>
            <a:off x="7968439" y="3833246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0DE5D25-BAF1-46AE-A945-6CCE6D731C9A}"/>
              </a:ext>
            </a:extLst>
          </p:cNvPr>
          <p:cNvSpPr txBox="1"/>
          <p:nvPr/>
        </p:nvSpPr>
        <p:spPr>
          <a:xfrm>
            <a:off x="7975553" y="3912830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28</a:t>
            </a:r>
            <a:endParaRPr kumimoji="1" lang="ja-JP" altLang="en-US" sz="7200" b="1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6497E61D-E71D-4F46-BB8E-E01C92A1EF9A}"/>
              </a:ext>
            </a:extLst>
          </p:cNvPr>
          <p:cNvSpPr/>
          <p:nvPr/>
        </p:nvSpPr>
        <p:spPr>
          <a:xfrm>
            <a:off x="4692315" y="4013541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81855B1-4618-44EC-B49A-387E4A32BFDF}"/>
              </a:ext>
            </a:extLst>
          </p:cNvPr>
          <p:cNvSpPr/>
          <p:nvPr/>
        </p:nvSpPr>
        <p:spPr>
          <a:xfrm>
            <a:off x="472223" y="320480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4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  <p:bldP spid="28" grpId="0" animBg="1"/>
      <p:bldP spid="27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276823" y="150267"/>
            <a:ext cx="3615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4914760" y="351724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6671564" y="770798"/>
            <a:ext cx="1480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2955297" y="3194665"/>
            <a:ext cx="1383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34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4759072" y="443039"/>
            <a:ext cx="14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60</a:t>
            </a:r>
            <a:endParaRPr kumimoji="1" lang="ja-JP" altLang="en-US" sz="7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10165263" y="2461699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200" b="1" dirty="0"/>
              <a:t>2</a:t>
            </a:r>
            <a:r>
              <a:rPr kumimoji="1" lang="en-US" altLang="ja-JP" sz="7200" b="1" dirty="0"/>
              <a:t>7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120771" y="4717578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29</a:t>
            </a:r>
            <a:endParaRPr kumimoji="1" lang="ja-JP" altLang="en-US" sz="7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54F1708-76C7-4FFB-AFDE-19BBDD1BA5CA}"/>
              </a:ext>
            </a:extLst>
          </p:cNvPr>
          <p:cNvSpPr txBox="1"/>
          <p:nvPr/>
        </p:nvSpPr>
        <p:spPr>
          <a:xfrm>
            <a:off x="4211841" y="4943281"/>
            <a:ext cx="1489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/>
              <a:t>48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6199183" y="2300079"/>
            <a:ext cx="124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35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2511318" y="1729730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920575" y="1471442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22</a:t>
            </a:r>
            <a:endParaRPr kumimoji="1" lang="ja-JP" altLang="en-US" sz="7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1447D0-DF80-48AC-B311-AA3299805DD3}"/>
              </a:ext>
            </a:extLst>
          </p:cNvPr>
          <p:cNvSpPr txBox="1"/>
          <p:nvPr/>
        </p:nvSpPr>
        <p:spPr>
          <a:xfrm>
            <a:off x="8171516" y="355695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24</a:t>
            </a:r>
            <a:endParaRPr kumimoji="1" lang="ja-JP" altLang="en-US" sz="7200" b="1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223FE8DF-4CBE-4745-8FCC-E54ED531DE9B}"/>
              </a:ext>
            </a:extLst>
          </p:cNvPr>
          <p:cNvSpPr/>
          <p:nvPr/>
        </p:nvSpPr>
        <p:spPr>
          <a:xfrm>
            <a:off x="8192930" y="3500408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9151DC9B-D5DC-4041-A9B4-8F1E1BC9534B}"/>
              </a:ext>
            </a:extLst>
          </p:cNvPr>
          <p:cNvSpPr/>
          <p:nvPr/>
        </p:nvSpPr>
        <p:spPr>
          <a:xfrm>
            <a:off x="502843" y="327193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926BE92-2CB0-4B0A-ABF6-87C368367C97}"/>
              </a:ext>
            </a:extLst>
          </p:cNvPr>
          <p:cNvSpPr txBox="1"/>
          <p:nvPr/>
        </p:nvSpPr>
        <p:spPr>
          <a:xfrm>
            <a:off x="499447" y="3367461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36</a:t>
            </a:r>
            <a:endParaRPr kumimoji="1" lang="ja-JP" altLang="en-US" sz="72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A5F2C7C-CDF7-4E61-85F4-21C678405BF8}"/>
              </a:ext>
            </a:extLst>
          </p:cNvPr>
          <p:cNvSpPr txBox="1"/>
          <p:nvPr/>
        </p:nvSpPr>
        <p:spPr>
          <a:xfrm>
            <a:off x="6732904" y="4636159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200" b="1" dirty="0"/>
              <a:t>26</a:t>
            </a:r>
            <a:endParaRPr kumimoji="1" lang="ja-JP" altLang="en-US" sz="7200" b="1" dirty="0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1874A090-D0A3-44C6-9266-DCBCECD833AF}"/>
              </a:ext>
            </a:extLst>
          </p:cNvPr>
          <p:cNvSpPr/>
          <p:nvPr/>
        </p:nvSpPr>
        <p:spPr>
          <a:xfrm>
            <a:off x="2546009" y="164336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BEAC402F-1249-45F2-B58E-4502211D4F80}"/>
              </a:ext>
            </a:extLst>
          </p:cNvPr>
          <p:cNvSpPr/>
          <p:nvPr/>
        </p:nvSpPr>
        <p:spPr>
          <a:xfrm>
            <a:off x="4218646" y="488673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8A78F23D-70AE-4FA9-AE45-AF47FB355B36}"/>
              </a:ext>
            </a:extLst>
          </p:cNvPr>
          <p:cNvSpPr/>
          <p:nvPr/>
        </p:nvSpPr>
        <p:spPr>
          <a:xfrm>
            <a:off x="4769768" y="38649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0A57283-6F7E-40A5-8C7C-1FCB079FBB76}"/>
              </a:ext>
            </a:extLst>
          </p:cNvPr>
          <p:cNvSpPr txBox="1"/>
          <p:nvPr/>
        </p:nvSpPr>
        <p:spPr>
          <a:xfrm>
            <a:off x="8293327" y="207160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38</a:t>
            </a:r>
            <a:endParaRPr kumimoji="1" lang="ja-JP" altLang="en-US" sz="7200" b="1" dirty="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E23E475A-A164-4471-91E0-FCF0817FE843}"/>
              </a:ext>
            </a:extLst>
          </p:cNvPr>
          <p:cNvSpPr/>
          <p:nvPr/>
        </p:nvSpPr>
        <p:spPr>
          <a:xfrm>
            <a:off x="8609191" y="42164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12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35" grpId="0" animBg="1"/>
      <p:bldP spid="39" grpId="0" animBg="1"/>
      <p:bldP spid="40" grpId="0" animBg="1"/>
      <p:bldP spid="41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C88678-9F3C-4488-803F-E595E5449431}"/>
              </a:ext>
            </a:extLst>
          </p:cNvPr>
          <p:cNvSpPr txBox="1"/>
          <p:nvPr/>
        </p:nvSpPr>
        <p:spPr>
          <a:xfrm>
            <a:off x="3982262" y="404446"/>
            <a:ext cx="65436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ある数量を二つ合わせた数量。</a:t>
            </a:r>
            <a:endParaRPr lang="en-US" altLang="ja-JP" sz="60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en-US" altLang="ja-JP" sz="6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sz="6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倍</a:t>
            </a:r>
            <a:endParaRPr lang="ja-JP" altLang="en-US" sz="6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ED5B9-D532-4430-AB27-4140BE0A179E}"/>
              </a:ext>
            </a:extLst>
          </p:cNvPr>
          <p:cNvSpPr txBox="1"/>
          <p:nvPr/>
        </p:nvSpPr>
        <p:spPr>
          <a:xfrm>
            <a:off x="1664076" y="237063"/>
            <a:ext cx="195438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/>
              <a:t>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46F2E9-2D36-409C-BDAD-6CEA098C15EC}"/>
              </a:ext>
            </a:extLst>
          </p:cNvPr>
          <p:cNvSpPr txBox="1"/>
          <p:nvPr/>
        </p:nvSpPr>
        <p:spPr>
          <a:xfrm>
            <a:off x="651361" y="3686579"/>
            <a:ext cx="296908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800" b="1" dirty="0"/>
              <a:t>3</a:t>
            </a:r>
            <a:r>
              <a:rPr kumimoji="1" lang="ja-JP" altLang="en-US" sz="13800" b="1" dirty="0"/>
              <a:t>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71F329-47A0-4EAC-9776-FC23C134DB56}"/>
              </a:ext>
            </a:extLst>
          </p:cNvPr>
          <p:cNvSpPr txBox="1"/>
          <p:nvPr/>
        </p:nvSpPr>
        <p:spPr>
          <a:xfrm>
            <a:off x="3982261" y="3748125"/>
            <a:ext cx="65436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ある数量を三つ合わせた数量。</a:t>
            </a:r>
            <a:endParaRPr lang="en-US" altLang="ja-JP" sz="60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5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1552E-AC41-4462-B8FA-C59C20EDA557}"/>
              </a:ext>
            </a:extLst>
          </p:cNvPr>
          <p:cNvSpPr txBox="1"/>
          <p:nvPr/>
        </p:nvSpPr>
        <p:spPr>
          <a:xfrm>
            <a:off x="734023" y="633843"/>
            <a:ext cx="889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の倍数　小さいほうから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63B0EF-A730-4DDE-A8CB-959EB8E4E6B8}"/>
              </a:ext>
            </a:extLst>
          </p:cNvPr>
          <p:cNvSpPr txBox="1"/>
          <p:nvPr/>
        </p:nvSpPr>
        <p:spPr>
          <a:xfrm>
            <a:off x="1570847" y="2259748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56D2B-42C7-449A-8866-6B21464BB4D0}"/>
              </a:ext>
            </a:extLst>
          </p:cNvPr>
          <p:cNvSpPr txBox="1"/>
          <p:nvPr/>
        </p:nvSpPr>
        <p:spPr>
          <a:xfrm>
            <a:off x="2915920" y="2227503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EF8309-9ED4-4459-BF60-3D8929CFE840}"/>
              </a:ext>
            </a:extLst>
          </p:cNvPr>
          <p:cNvSpPr txBox="1"/>
          <p:nvPr/>
        </p:nvSpPr>
        <p:spPr>
          <a:xfrm>
            <a:off x="955294" y="1555129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9B8513-EAF4-4C80-9DB3-C12B0DC91F06}"/>
              </a:ext>
            </a:extLst>
          </p:cNvPr>
          <p:cNvSpPr txBox="1"/>
          <p:nvPr/>
        </p:nvSpPr>
        <p:spPr>
          <a:xfrm>
            <a:off x="2608191" y="1555129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4447AC-BC75-4F12-8A48-2F24392E7CB7}"/>
              </a:ext>
            </a:extLst>
          </p:cNvPr>
          <p:cNvSpPr txBox="1"/>
          <p:nvPr/>
        </p:nvSpPr>
        <p:spPr>
          <a:xfrm>
            <a:off x="4561039" y="1565068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F67734-928B-4A26-9849-31A8493261E6}"/>
              </a:ext>
            </a:extLst>
          </p:cNvPr>
          <p:cNvSpPr txBox="1"/>
          <p:nvPr/>
        </p:nvSpPr>
        <p:spPr>
          <a:xfrm>
            <a:off x="6315681" y="1550992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CBDB7-F560-4D3A-88FE-26B62696F86D}"/>
              </a:ext>
            </a:extLst>
          </p:cNvPr>
          <p:cNvSpPr txBox="1"/>
          <p:nvPr/>
        </p:nvSpPr>
        <p:spPr>
          <a:xfrm>
            <a:off x="4734361" y="2273823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34178C-2B86-48B4-9F96-7F321188D06A}"/>
              </a:ext>
            </a:extLst>
          </p:cNvPr>
          <p:cNvSpPr txBox="1"/>
          <p:nvPr/>
        </p:nvSpPr>
        <p:spPr>
          <a:xfrm>
            <a:off x="6774399" y="2223096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6D79D8-A5F3-4194-8AC0-19A730C26BD2}"/>
              </a:ext>
            </a:extLst>
          </p:cNvPr>
          <p:cNvSpPr txBox="1"/>
          <p:nvPr/>
        </p:nvSpPr>
        <p:spPr>
          <a:xfrm>
            <a:off x="769230" y="3652952"/>
            <a:ext cx="889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r>
              <a:rPr kumimoji="1" lang="ja-JP" altLang="en-US" sz="4800" b="1" dirty="0"/>
              <a:t>の倍数　小さいほうから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8ECFFE4-B4FD-421B-92B1-B0B121B897BA}"/>
              </a:ext>
            </a:extLst>
          </p:cNvPr>
          <p:cNvSpPr txBox="1"/>
          <p:nvPr/>
        </p:nvSpPr>
        <p:spPr>
          <a:xfrm>
            <a:off x="1606054" y="5278857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2EF653A-F539-4D22-9456-2B842823B28E}"/>
              </a:ext>
            </a:extLst>
          </p:cNvPr>
          <p:cNvSpPr txBox="1"/>
          <p:nvPr/>
        </p:nvSpPr>
        <p:spPr>
          <a:xfrm>
            <a:off x="2998262" y="5246612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08046FF-1F2C-4E95-AABA-536BEB4C7047}"/>
              </a:ext>
            </a:extLst>
          </p:cNvPr>
          <p:cNvSpPr txBox="1"/>
          <p:nvPr/>
        </p:nvSpPr>
        <p:spPr>
          <a:xfrm>
            <a:off x="990501" y="4574238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79B53F-C287-491E-A5FD-CCF6AB8DE371}"/>
              </a:ext>
            </a:extLst>
          </p:cNvPr>
          <p:cNvSpPr txBox="1"/>
          <p:nvPr/>
        </p:nvSpPr>
        <p:spPr>
          <a:xfrm>
            <a:off x="2690533" y="4574238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D84F5E1-8C06-4B77-8F79-6A12BC60C42B}"/>
              </a:ext>
            </a:extLst>
          </p:cNvPr>
          <p:cNvSpPr txBox="1"/>
          <p:nvPr/>
        </p:nvSpPr>
        <p:spPr>
          <a:xfrm>
            <a:off x="4596246" y="4584177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8F9DD0E-A8BC-4852-BE00-93DDA6DF53D4}"/>
              </a:ext>
            </a:extLst>
          </p:cNvPr>
          <p:cNvSpPr txBox="1"/>
          <p:nvPr/>
        </p:nvSpPr>
        <p:spPr>
          <a:xfrm>
            <a:off x="6350888" y="4570101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AFF738-6786-4C29-B089-A09EF591B931}"/>
              </a:ext>
            </a:extLst>
          </p:cNvPr>
          <p:cNvSpPr txBox="1"/>
          <p:nvPr/>
        </p:nvSpPr>
        <p:spPr>
          <a:xfrm>
            <a:off x="4769568" y="5292932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ABA9F88-67EF-4E5E-9310-7A2C02F01FEA}"/>
              </a:ext>
            </a:extLst>
          </p:cNvPr>
          <p:cNvSpPr txBox="1"/>
          <p:nvPr/>
        </p:nvSpPr>
        <p:spPr>
          <a:xfrm>
            <a:off x="6809606" y="5242205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24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715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1552E-AC41-4462-B8FA-C59C20EDA557}"/>
              </a:ext>
            </a:extLst>
          </p:cNvPr>
          <p:cNvSpPr txBox="1"/>
          <p:nvPr/>
        </p:nvSpPr>
        <p:spPr>
          <a:xfrm>
            <a:off x="734023" y="633843"/>
            <a:ext cx="889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7</a:t>
            </a:r>
            <a:r>
              <a:rPr kumimoji="1" lang="ja-JP" altLang="en-US" sz="4800" b="1" dirty="0"/>
              <a:t>の倍数　小さいほうから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63B0EF-A730-4DDE-A8CB-959EB8E4E6B8}"/>
              </a:ext>
            </a:extLst>
          </p:cNvPr>
          <p:cNvSpPr txBox="1"/>
          <p:nvPr/>
        </p:nvSpPr>
        <p:spPr>
          <a:xfrm>
            <a:off x="1570847" y="2259748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56D2B-42C7-449A-8866-6B21464BB4D0}"/>
              </a:ext>
            </a:extLst>
          </p:cNvPr>
          <p:cNvSpPr txBox="1"/>
          <p:nvPr/>
        </p:nvSpPr>
        <p:spPr>
          <a:xfrm>
            <a:off x="2944201" y="2227503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EF8309-9ED4-4459-BF60-3D8929CFE840}"/>
              </a:ext>
            </a:extLst>
          </p:cNvPr>
          <p:cNvSpPr txBox="1"/>
          <p:nvPr/>
        </p:nvSpPr>
        <p:spPr>
          <a:xfrm>
            <a:off x="955294" y="1555129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9B8513-EAF4-4C80-9DB3-C12B0DC91F06}"/>
              </a:ext>
            </a:extLst>
          </p:cNvPr>
          <p:cNvSpPr txBox="1"/>
          <p:nvPr/>
        </p:nvSpPr>
        <p:spPr>
          <a:xfrm>
            <a:off x="2636472" y="1555129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4447AC-BC75-4F12-8A48-2F24392E7CB7}"/>
              </a:ext>
            </a:extLst>
          </p:cNvPr>
          <p:cNvSpPr txBox="1"/>
          <p:nvPr/>
        </p:nvSpPr>
        <p:spPr>
          <a:xfrm>
            <a:off x="4561039" y="1565068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F67734-928B-4A26-9849-31A8493261E6}"/>
              </a:ext>
            </a:extLst>
          </p:cNvPr>
          <p:cNvSpPr txBox="1"/>
          <p:nvPr/>
        </p:nvSpPr>
        <p:spPr>
          <a:xfrm>
            <a:off x="6315681" y="1550992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CBDB7-F560-4D3A-88FE-26B62696F86D}"/>
              </a:ext>
            </a:extLst>
          </p:cNvPr>
          <p:cNvSpPr txBox="1"/>
          <p:nvPr/>
        </p:nvSpPr>
        <p:spPr>
          <a:xfrm>
            <a:off x="4734361" y="2273823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21</a:t>
            </a:r>
            <a:endParaRPr kumimoji="1" lang="ja-JP" altLang="en-US" sz="4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34178C-2B86-48B4-9F96-7F321188D06A}"/>
              </a:ext>
            </a:extLst>
          </p:cNvPr>
          <p:cNvSpPr txBox="1"/>
          <p:nvPr/>
        </p:nvSpPr>
        <p:spPr>
          <a:xfrm>
            <a:off x="6774399" y="2223096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28</a:t>
            </a:r>
            <a:endParaRPr kumimoji="1" lang="ja-JP" altLang="en-US" sz="4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6D79D8-A5F3-4194-8AC0-19A730C26BD2}"/>
              </a:ext>
            </a:extLst>
          </p:cNvPr>
          <p:cNvSpPr txBox="1"/>
          <p:nvPr/>
        </p:nvSpPr>
        <p:spPr>
          <a:xfrm>
            <a:off x="769230" y="3652952"/>
            <a:ext cx="889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8</a:t>
            </a:r>
            <a:r>
              <a:rPr kumimoji="1" lang="ja-JP" altLang="en-US" sz="4800" b="1" dirty="0"/>
              <a:t>の倍数　小さいほうから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8ECFFE4-B4FD-421B-92B1-B0B121B897BA}"/>
              </a:ext>
            </a:extLst>
          </p:cNvPr>
          <p:cNvSpPr txBox="1"/>
          <p:nvPr/>
        </p:nvSpPr>
        <p:spPr>
          <a:xfrm>
            <a:off x="1606054" y="5278857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2EF653A-F539-4D22-9456-2B842823B28E}"/>
              </a:ext>
            </a:extLst>
          </p:cNvPr>
          <p:cNvSpPr txBox="1"/>
          <p:nvPr/>
        </p:nvSpPr>
        <p:spPr>
          <a:xfrm>
            <a:off x="2969981" y="5246612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08046FF-1F2C-4E95-AABA-536BEB4C7047}"/>
              </a:ext>
            </a:extLst>
          </p:cNvPr>
          <p:cNvSpPr txBox="1"/>
          <p:nvPr/>
        </p:nvSpPr>
        <p:spPr>
          <a:xfrm>
            <a:off x="990501" y="4574238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79B53F-C287-491E-A5FD-CCF6AB8DE371}"/>
              </a:ext>
            </a:extLst>
          </p:cNvPr>
          <p:cNvSpPr txBox="1"/>
          <p:nvPr/>
        </p:nvSpPr>
        <p:spPr>
          <a:xfrm>
            <a:off x="2662252" y="4574238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D84F5E1-8C06-4B77-8F79-6A12BC60C42B}"/>
              </a:ext>
            </a:extLst>
          </p:cNvPr>
          <p:cNvSpPr txBox="1"/>
          <p:nvPr/>
        </p:nvSpPr>
        <p:spPr>
          <a:xfrm>
            <a:off x="4596246" y="4584177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8F9DD0E-A8BC-4852-BE00-93DDA6DF53D4}"/>
              </a:ext>
            </a:extLst>
          </p:cNvPr>
          <p:cNvSpPr txBox="1"/>
          <p:nvPr/>
        </p:nvSpPr>
        <p:spPr>
          <a:xfrm>
            <a:off x="6350888" y="4570101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AFF738-6786-4C29-B089-A09EF591B931}"/>
              </a:ext>
            </a:extLst>
          </p:cNvPr>
          <p:cNvSpPr txBox="1"/>
          <p:nvPr/>
        </p:nvSpPr>
        <p:spPr>
          <a:xfrm>
            <a:off x="4769568" y="5292932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24</a:t>
            </a:r>
            <a:endParaRPr kumimoji="1"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ABA9F88-67EF-4E5E-9310-7A2C02F01FEA}"/>
              </a:ext>
            </a:extLst>
          </p:cNvPr>
          <p:cNvSpPr txBox="1"/>
          <p:nvPr/>
        </p:nvSpPr>
        <p:spPr>
          <a:xfrm>
            <a:off x="6809606" y="5242205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32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460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1552E-AC41-4462-B8FA-C59C20EDA557}"/>
              </a:ext>
            </a:extLst>
          </p:cNvPr>
          <p:cNvSpPr txBox="1"/>
          <p:nvPr/>
        </p:nvSpPr>
        <p:spPr>
          <a:xfrm>
            <a:off x="734023" y="633843"/>
            <a:ext cx="889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9</a:t>
            </a:r>
            <a:r>
              <a:rPr kumimoji="1" lang="ja-JP" altLang="en-US" sz="4800" b="1" dirty="0"/>
              <a:t>の倍数　小さいほうから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63B0EF-A730-4DDE-A8CB-959EB8E4E6B8}"/>
              </a:ext>
            </a:extLst>
          </p:cNvPr>
          <p:cNvSpPr txBox="1"/>
          <p:nvPr/>
        </p:nvSpPr>
        <p:spPr>
          <a:xfrm>
            <a:off x="1570847" y="2259748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56D2B-42C7-449A-8866-6B21464BB4D0}"/>
              </a:ext>
            </a:extLst>
          </p:cNvPr>
          <p:cNvSpPr txBox="1"/>
          <p:nvPr/>
        </p:nvSpPr>
        <p:spPr>
          <a:xfrm>
            <a:off x="3025630" y="2227503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EF8309-9ED4-4459-BF60-3D8929CFE840}"/>
              </a:ext>
            </a:extLst>
          </p:cNvPr>
          <p:cNvSpPr txBox="1"/>
          <p:nvPr/>
        </p:nvSpPr>
        <p:spPr>
          <a:xfrm>
            <a:off x="955294" y="1555129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9B8513-EAF4-4C80-9DB3-C12B0DC91F06}"/>
              </a:ext>
            </a:extLst>
          </p:cNvPr>
          <p:cNvSpPr txBox="1"/>
          <p:nvPr/>
        </p:nvSpPr>
        <p:spPr>
          <a:xfrm>
            <a:off x="2663503" y="1555129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4447AC-BC75-4F12-8A48-2F24392E7CB7}"/>
              </a:ext>
            </a:extLst>
          </p:cNvPr>
          <p:cNvSpPr txBox="1"/>
          <p:nvPr/>
        </p:nvSpPr>
        <p:spPr>
          <a:xfrm>
            <a:off x="4456780" y="1565068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F67734-928B-4A26-9849-31A8493261E6}"/>
              </a:ext>
            </a:extLst>
          </p:cNvPr>
          <p:cNvSpPr txBox="1"/>
          <p:nvPr/>
        </p:nvSpPr>
        <p:spPr>
          <a:xfrm>
            <a:off x="6315681" y="1550992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CBDB7-F560-4D3A-88FE-26B62696F86D}"/>
              </a:ext>
            </a:extLst>
          </p:cNvPr>
          <p:cNvSpPr txBox="1"/>
          <p:nvPr/>
        </p:nvSpPr>
        <p:spPr>
          <a:xfrm>
            <a:off x="4900015" y="2273823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27</a:t>
            </a:r>
            <a:endParaRPr kumimoji="1" lang="ja-JP" altLang="en-US" sz="4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34178C-2B86-48B4-9F96-7F321188D06A}"/>
              </a:ext>
            </a:extLst>
          </p:cNvPr>
          <p:cNvSpPr txBox="1"/>
          <p:nvPr/>
        </p:nvSpPr>
        <p:spPr>
          <a:xfrm>
            <a:off x="6774399" y="2223096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36</a:t>
            </a:r>
            <a:endParaRPr kumimoji="1" lang="ja-JP" altLang="en-US" sz="4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6D79D8-A5F3-4194-8AC0-19A730C26BD2}"/>
              </a:ext>
            </a:extLst>
          </p:cNvPr>
          <p:cNvSpPr txBox="1"/>
          <p:nvPr/>
        </p:nvSpPr>
        <p:spPr>
          <a:xfrm>
            <a:off x="769230" y="3652952"/>
            <a:ext cx="9244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kumimoji="1" lang="ja-JP" altLang="en-US" sz="4800" b="1" dirty="0"/>
              <a:t>の倍数　小さいほうから　</a:t>
            </a:r>
            <a:r>
              <a:rPr lang="en-US" altLang="ja-JP" sz="4800" b="1" dirty="0"/>
              <a:t>5</a:t>
            </a:r>
            <a:r>
              <a:rPr kumimoji="1" lang="ja-JP" altLang="en-US" sz="4800" b="1" dirty="0"/>
              <a:t>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8ECFFE4-B4FD-421B-92B1-B0B121B897BA}"/>
              </a:ext>
            </a:extLst>
          </p:cNvPr>
          <p:cNvSpPr txBox="1"/>
          <p:nvPr/>
        </p:nvSpPr>
        <p:spPr>
          <a:xfrm>
            <a:off x="1606054" y="52788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2EF653A-F539-4D22-9456-2B842823B28E}"/>
              </a:ext>
            </a:extLst>
          </p:cNvPr>
          <p:cNvSpPr txBox="1"/>
          <p:nvPr/>
        </p:nvSpPr>
        <p:spPr>
          <a:xfrm>
            <a:off x="3366746" y="5246612"/>
            <a:ext cx="95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24</a:t>
            </a:r>
            <a:endParaRPr kumimoji="1" lang="ja-JP" altLang="en-US" sz="4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08046FF-1F2C-4E95-AABA-536BEB4C7047}"/>
              </a:ext>
            </a:extLst>
          </p:cNvPr>
          <p:cNvSpPr txBox="1"/>
          <p:nvPr/>
        </p:nvSpPr>
        <p:spPr>
          <a:xfrm>
            <a:off x="990501" y="4574238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×1</a:t>
            </a:r>
            <a:endParaRPr kumimoji="1" lang="ja-JP" altLang="en-US" sz="48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79B53F-C287-491E-A5FD-CCF6AB8DE371}"/>
              </a:ext>
            </a:extLst>
          </p:cNvPr>
          <p:cNvSpPr txBox="1"/>
          <p:nvPr/>
        </p:nvSpPr>
        <p:spPr>
          <a:xfrm>
            <a:off x="2761730" y="4574238"/>
            <a:ext cx="123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×2</a:t>
            </a:r>
            <a:endParaRPr kumimoji="1" lang="ja-JP" altLang="en-US" sz="48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D84F5E1-8C06-4B77-8F79-6A12BC60C42B}"/>
              </a:ext>
            </a:extLst>
          </p:cNvPr>
          <p:cNvSpPr txBox="1"/>
          <p:nvPr/>
        </p:nvSpPr>
        <p:spPr>
          <a:xfrm>
            <a:off x="4618027" y="4584177"/>
            <a:ext cx="130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×3</a:t>
            </a:r>
            <a:r>
              <a:rPr lang="ja-JP" altLang="en-US" sz="4800" b="1" dirty="0"/>
              <a:t>　　</a:t>
            </a:r>
            <a:endParaRPr kumimoji="1" lang="ja-JP" altLang="en-US" sz="48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8F9DD0E-A8BC-4852-BE00-93DDA6DF53D4}"/>
              </a:ext>
            </a:extLst>
          </p:cNvPr>
          <p:cNvSpPr txBox="1"/>
          <p:nvPr/>
        </p:nvSpPr>
        <p:spPr>
          <a:xfrm>
            <a:off x="6539949" y="4570101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×4</a:t>
            </a:r>
            <a:endParaRPr kumimoji="1" lang="ja-JP" altLang="en-US" sz="4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AFF738-6786-4C29-B089-A09EF591B931}"/>
              </a:ext>
            </a:extLst>
          </p:cNvPr>
          <p:cNvSpPr txBox="1"/>
          <p:nvPr/>
        </p:nvSpPr>
        <p:spPr>
          <a:xfrm>
            <a:off x="5194380" y="5292932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36</a:t>
            </a:r>
            <a:endParaRPr kumimoji="1"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ABA9F88-67EF-4E5E-9310-7A2C02F01FEA}"/>
              </a:ext>
            </a:extLst>
          </p:cNvPr>
          <p:cNvSpPr txBox="1"/>
          <p:nvPr/>
        </p:nvSpPr>
        <p:spPr>
          <a:xfrm>
            <a:off x="7022013" y="5242205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48</a:t>
            </a:r>
            <a:endParaRPr kumimoji="1"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612BE32-9487-49F0-9E1A-4EF5ED00DEB9}"/>
              </a:ext>
            </a:extLst>
          </p:cNvPr>
          <p:cNvSpPr txBox="1"/>
          <p:nvPr/>
        </p:nvSpPr>
        <p:spPr>
          <a:xfrm>
            <a:off x="8390926" y="4606753"/>
            <a:ext cx="1232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×5</a:t>
            </a:r>
            <a:endParaRPr kumimoji="1"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8D28C9-7692-4BE4-9383-04D237D5D248}"/>
              </a:ext>
            </a:extLst>
          </p:cNvPr>
          <p:cNvSpPr txBox="1"/>
          <p:nvPr/>
        </p:nvSpPr>
        <p:spPr>
          <a:xfrm>
            <a:off x="8849644" y="5278857"/>
            <a:ext cx="95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60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0831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171283" y="102221"/>
            <a:ext cx="364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E397AC-C342-44DA-9780-31B8FC7A46EC}"/>
              </a:ext>
            </a:extLst>
          </p:cNvPr>
          <p:cNvSpPr txBox="1"/>
          <p:nvPr/>
        </p:nvSpPr>
        <p:spPr>
          <a:xfrm>
            <a:off x="8708692" y="554344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15</a:t>
            </a:r>
            <a:endParaRPr kumimoji="1" lang="ja-JP" altLang="en-US" sz="7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F5492-B95E-45EE-AF61-9BDC8D62DB90}"/>
              </a:ext>
            </a:extLst>
          </p:cNvPr>
          <p:cNvSpPr txBox="1"/>
          <p:nvPr/>
        </p:nvSpPr>
        <p:spPr>
          <a:xfrm>
            <a:off x="9381749" y="3213700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14</a:t>
            </a:r>
            <a:endParaRPr kumimoji="1" lang="ja-JP" altLang="en-US" sz="7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7014A4-C2FA-4EAA-ADC1-953FC223546F}"/>
              </a:ext>
            </a:extLst>
          </p:cNvPr>
          <p:cNvSpPr txBox="1"/>
          <p:nvPr/>
        </p:nvSpPr>
        <p:spPr>
          <a:xfrm>
            <a:off x="1663941" y="3876575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10</a:t>
            </a:r>
            <a:endParaRPr kumimoji="1" lang="ja-JP" altLang="en-US" sz="7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3675258" y="375327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3</a:t>
            </a:r>
            <a:endParaRPr kumimoji="1" lang="ja-JP" altLang="en-US" sz="7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8D67C2-3A82-4A3A-8A40-50C375D0DB37}"/>
              </a:ext>
            </a:extLst>
          </p:cNvPr>
          <p:cNvSpPr txBox="1"/>
          <p:nvPr/>
        </p:nvSpPr>
        <p:spPr>
          <a:xfrm>
            <a:off x="5957907" y="4137954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4</a:t>
            </a:r>
            <a:endParaRPr kumimoji="1" lang="ja-JP" altLang="en-US" sz="7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3390859" y="2201978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481C9-9F0A-4ADD-9E10-7442A648745C}"/>
              </a:ext>
            </a:extLst>
          </p:cNvPr>
          <p:cNvSpPr txBox="1"/>
          <p:nvPr/>
        </p:nvSpPr>
        <p:spPr>
          <a:xfrm>
            <a:off x="1039886" y="5235079"/>
            <a:ext cx="713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9</a:t>
            </a:r>
            <a:endParaRPr kumimoji="1" lang="ja-JP" altLang="en-US" sz="7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A7ADC-9245-4027-8006-D6426A7C5CCF}"/>
              </a:ext>
            </a:extLst>
          </p:cNvPr>
          <p:cNvSpPr txBox="1"/>
          <p:nvPr/>
        </p:nvSpPr>
        <p:spPr>
          <a:xfrm>
            <a:off x="7696732" y="3912831"/>
            <a:ext cx="100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</a:t>
            </a:r>
            <a:endParaRPr kumimoji="1" lang="ja-JP" altLang="en-US" sz="7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923F12-E132-4E68-B369-B847CFAEC6E2}"/>
              </a:ext>
            </a:extLst>
          </p:cNvPr>
          <p:cNvSpPr txBox="1"/>
          <p:nvPr/>
        </p:nvSpPr>
        <p:spPr>
          <a:xfrm>
            <a:off x="5183411" y="2347320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12</a:t>
            </a:r>
            <a:endParaRPr kumimoji="1" lang="ja-JP" altLang="en-US" sz="7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DAB13-EDA7-427D-B08B-CBD76F81E75A}"/>
              </a:ext>
            </a:extLst>
          </p:cNvPr>
          <p:cNvSpPr txBox="1"/>
          <p:nvPr/>
        </p:nvSpPr>
        <p:spPr>
          <a:xfrm>
            <a:off x="7405258" y="1649967"/>
            <a:ext cx="71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8</a:t>
            </a:r>
            <a:endParaRPr kumimoji="1" lang="ja-JP" altLang="en-US" sz="72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C112BA-8545-4666-9A55-A86C36A225F1}"/>
              </a:ext>
            </a:extLst>
          </p:cNvPr>
          <p:cNvSpPr txBox="1"/>
          <p:nvPr/>
        </p:nvSpPr>
        <p:spPr>
          <a:xfrm>
            <a:off x="5007519" y="120809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16</a:t>
            </a:r>
            <a:endParaRPr kumimoji="1" lang="ja-JP" altLang="en-US" sz="72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D51799-84F8-4F91-BD44-230F75A8D10E}"/>
              </a:ext>
            </a:extLst>
          </p:cNvPr>
          <p:cNvSpPr txBox="1"/>
          <p:nvPr/>
        </p:nvSpPr>
        <p:spPr>
          <a:xfrm>
            <a:off x="8596877" y="527277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18</a:t>
            </a:r>
            <a:endParaRPr kumimoji="1" lang="ja-JP" altLang="en-US" sz="72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D03BA11-23C2-4F5F-BAE0-ADB60F4EDD2D}"/>
              </a:ext>
            </a:extLst>
          </p:cNvPr>
          <p:cNvSpPr txBox="1"/>
          <p:nvPr/>
        </p:nvSpPr>
        <p:spPr>
          <a:xfrm>
            <a:off x="10426286" y="1637673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20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8478D8C-498E-4820-B5B5-58307FE11C4E}"/>
              </a:ext>
            </a:extLst>
          </p:cNvPr>
          <p:cNvSpPr txBox="1"/>
          <p:nvPr/>
        </p:nvSpPr>
        <p:spPr>
          <a:xfrm>
            <a:off x="1229954" y="2584604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21</a:t>
            </a:r>
            <a:endParaRPr kumimoji="1" lang="ja-JP" altLang="en-US" sz="7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1447D0-DF80-48AC-B311-AA3299805DD3}"/>
              </a:ext>
            </a:extLst>
          </p:cNvPr>
          <p:cNvSpPr txBox="1"/>
          <p:nvPr/>
        </p:nvSpPr>
        <p:spPr>
          <a:xfrm>
            <a:off x="4393852" y="5558106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b="1" dirty="0"/>
              <a:t>24</a:t>
            </a:r>
            <a:endParaRPr kumimoji="1" lang="ja-JP" altLang="en-US" sz="7200" b="1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BB329F0-B84C-48CA-AF72-9344E386B009}"/>
              </a:ext>
            </a:extLst>
          </p:cNvPr>
          <p:cNvSpPr/>
          <p:nvPr/>
        </p:nvSpPr>
        <p:spPr>
          <a:xfrm>
            <a:off x="3080365" y="2140422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A4DC52B-49B5-4855-BF85-FC36BED8E1EC}"/>
              </a:ext>
            </a:extLst>
          </p:cNvPr>
          <p:cNvSpPr/>
          <p:nvPr/>
        </p:nvSpPr>
        <p:spPr>
          <a:xfrm>
            <a:off x="5672886" y="4057920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771E1CD5-CDE8-4D8D-868C-04B16A34D814}"/>
              </a:ext>
            </a:extLst>
          </p:cNvPr>
          <p:cNvSpPr/>
          <p:nvPr/>
        </p:nvSpPr>
        <p:spPr>
          <a:xfrm>
            <a:off x="7458272" y="385628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1441EE23-B8EB-442A-8572-5A77F0EBDBA3}"/>
              </a:ext>
            </a:extLst>
          </p:cNvPr>
          <p:cNvSpPr/>
          <p:nvPr/>
        </p:nvSpPr>
        <p:spPr>
          <a:xfrm>
            <a:off x="7175147" y="164828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5DDE90DA-10A1-40B7-AD18-76BD41FEAD76}"/>
              </a:ext>
            </a:extLst>
          </p:cNvPr>
          <p:cNvSpPr/>
          <p:nvPr/>
        </p:nvSpPr>
        <p:spPr>
          <a:xfrm>
            <a:off x="1675723" y="380706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BFDFE9F-639D-4DF1-93D8-7188BEA59804}"/>
              </a:ext>
            </a:extLst>
          </p:cNvPr>
          <p:cNvSpPr/>
          <p:nvPr/>
        </p:nvSpPr>
        <p:spPr>
          <a:xfrm>
            <a:off x="5121001" y="2276727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ED9DBCF-634E-447D-B470-067183ECC6A0}"/>
              </a:ext>
            </a:extLst>
          </p:cNvPr>
          <p:cNvSpPr/>
          <p:nvPr/>
        </p:nvSpPr>
        <p:spPr>
          <a:xfrm>
            <a:off x="9381749" y="313399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D28512A-2936-48EE-A7C6-83AE99A46AB8}"/>
              </a:ext>
            </a:extLst>
          </p:cNvPr>
          <p:cNvSpPr/>
          <p:nvPr/>
        </p:nvSpPr>
        <p:spPr>
          <a:xfrm>
            <a:off x="5045704" y="68495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8DA6E75-55A4-4F86-AA2C-CAF370B83D8F}"/>
              </a:ext>
            </a:extLst>
          </p:cNvPr>
          <p:cNvSpPr/>
          <p:nvPr/>
        </p:nvSpPr>
        <p:spPr>
          <a:xfrm>
            <a:off x="8596877" y="470731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A77FFFC-4018-4FCD-A103-5B13CB3EBEFA}"/>
              </a:ext>
            </a:extLst>
          </p:cNvPr>
          <p:cNvSpPr/>
          <p:nvPr/>
        </p:nvSpPr>
        <p:spPr>
          <a:xfrm>
            <a:off x="10411243" y="1525723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CF29340F-6D95-4228-96A6-26F642464ED4}"/>
              </a:ext>
            </a:extLst>
          </p:cNvPr>
          <p:cNvSpPr/>
          <p:nvPr/>
        </p:nvSpPr>
        <p:spPr>
          <a:xfrm>
            <a:off x="4379081" y="5486900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A20B29E7-AEBB-4AB3-B22B-F856756D361F}"/>
              </a:ext>
            </a:extLst>
          </p:cNvPr>
          <p:cNvSpPr/>
          <p:nvPr/>
        </p:nvSpPr>
        <p:spPr>
          <a:xfrm>
            <a:off x="10390010" y="5158429"/>
            <a:ext cx="1256875" cy="1256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DED7AAE-E9AB-4500-BDE8-45D52F035BBB}"/>
              </a:ext>
            </a:extLst>
          </p:cNvPr>
          <p:cNvSpPr txBox="1"/>
          <p:nvPr/>
        </p:nvSpPr>
        <p:spPr>
          <a:xfrm>
            <a:off x="10460033" y="5240674"/>
            <a:ext cx="1489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/>
              <a:t>2</a:t>
            </a:r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9B91844-EF73-4933-BB39-686F39285E6B}"/>
              </a:ext>
            </a:extLst>
          </p:cNvPr>
          <p:cNvSpPr txBox="1"/>
          <p:nvPr/>
        </p:nvSpPr>
        <p:spPr>
          <a:xfrm>
            <a:off x="189446" y="1111012"/>
            <a:ext cx="4270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３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D310C-6390-44CE-8B84-C2B5133FD87F}"/>
              </a:ext>
            </a:extLst>
          </p:cNvPr>
          <p:cNvSpPr/>
          <p:nvPr/>
        </p:nvSpPr>
        <p:spPr>
          <a:xfrm>
            <a:off x="3433182" y="3827583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E657765-9597-4664-B877-FEFFBBE78B00}"/>
              </a:ext>
            </a:extLst>
          </p:cNvPr>
          <p:cNvSpPr/>
          <p:nvPr/>
        </p:nvSpPr>
        <p:spPr>
          <a:xfrm>
            <a:off x="7561657" y="3974611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B994E23-F534-4873-8956-B30662C7AD0D}"/>
              </a:ext>
            </a:extLst>
          </p:cNvPr>
          <p:cNvSpPr/>
          <p:nvPr/>
        </p:nvSpPr>
        <p:spPr>
          <a:xfrm>
            <a:off x="817546" y="5284145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CB19C2D-1D68-41A3-AC7E-A4FDD7E0927F}"/>
              </a:ext>
            </a:extLst>
          </p:cNvPr>
          <p:cNvSpPr/>
          <p:nvPr/>
        </p:nvSpPr>
        <p:spPr>
          <a:xfrm>
            <a:off x="5218319" y="2408778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FFE4468-8CFA-47A5-BBC6-F7A07A9E9B79}"/>
              </a:ext>
            </a:extLst>
          </p:cNvPr>
          <p:cNvSpPr/>
          <p:nvPr/>
        </p:nvSpPr>
        <p:spPr>
          <a:xfrm>
            <a:off x="8797144" y="5566607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A693C1D-2C89-4F56-A4E5-821D8C97E586}"/>
              </a:ext>
            </a:extLst>
          </p:cNvPr>
          <p:cNvSpPr/>
          <p:nvPr/>
        </p:nvSpPr>
        <p:spPr>
          <a:xfrm>
            <a:off x="8698651" y="617330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4B97EF5-3197-4086-8FFC-74EDD8D4DF75}"/>
              </a:ext>
            </a:extLst>
          </p:cNvPr>
          <p:cNvSpPr/>
          <p:nvPr/>
        </p:nvSpPr>
        <p:spPr>
          <a:xfrm>
            <a:off x="1286733" y="2655802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8A265C0-3B5B-4411-AA35-974BC7BF8D5C}"/>
              </a:ext>
            </a:extLst>
          </p:cNvPr>
          <p:cNvSpPr/>
          <p:nvPr/>
        </p:nvSpPr>
        <p:spPr>
          <a:xfrm>
            <a:off x="4459898" y="5567806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7FD117F-CB5E-497F-81DF-11CBE0E3E515}"/>
              </a:ext>
            </a:extLst>
          </p:cNvPr>
          <p:cNvSpPr/>
          <p:nvPr/>
        </p:nvSpPr>
        <p:spPr>
          <a:xfrm>
            <a:off x="6896833" y="336950"/>
            <a:ext cx="1114516" cy="102022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1C14737-1CFE-47B1-95DB-2D17E5CA08A2}"/>
              </a:ext>
            </a:extLst>
          </p:cNvPr>
          <p:cNvSpPr txBox="1"/>
          <p:nvPr/>
        </p:nvSpPr>
        <p:spPr>
          <a:xfrm>
            <a:off x="6844061" y="309130"/>
            <a:ext cx="1242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200" b="1" dirty="0"/>
              <a:t>27</a:t>
            </a:r>
            <a:endParaRPr kumimoji="1" lang="ja-JP" altLang="en-US" sz="7200" b="1" dirty="0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CB6E6D71-379A-47C4-BD63-A837C5E72D77}"/>
              </a:ext>
            </a:extLst>
          </p:cNvPr>
          <p:cNvSpPr/>
          <p:nvPr/>
        </p:nvSpPr>
        <p:spPr>
          <a:xfrm>
            <a:off x="3033319" y="71307"/>
            <a:ext cx="803936" cy="8039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6917E9D-638C-4EDD-943F-99F0FF72312A}"/>
              </a:ext>
            </a:extLst>
          </p:cNvPr>
          <p:cNvSpPr/>
          <p:nvPr/>
        </p:nvSpPr>
        <p:spPr>
          <a:xfrm>
            <a:off x="3304193" y="1171513"/>
            <a:ext cx="673918" cy="61690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69291" y="97636"/>
            <a:ext cx="364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BB329F0-B84C-48CA-AF72-9344E386B009}"/>
              </a:ext>
            </a:extLst>
          </p:cNvPr>
          <p:cNvSpPr/>
          <p:nvPr/>
        </p:nvSpPr>
        <p:spPr>
          <a:xfrm>
            <a:off x="2871314" y="87560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9B91844-EF73-4933-BB39-686F39285E6B}"/>
              </a:ext>
            </a:extLst>
          </p:cNvPr>
          <p:cNvSpPr txBox="1"/>
          <p:nvPr/>
        </p:nvSpPr>
        <p:spPr>
          <a:xfrm>
            <a:off x="7434023" y="69529"/>
            <a:ext cx="4270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３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D310C-6390-44CE-8B84-C2B5133FD87F}"/>
              </a:ext>
            </a:extLst>
          </p:cNvPr>
          <p:cNvSpPr/>
          <p:nvPr/>
        </p:nvSpPr>
        <p:spPr>
          <a:xfrm>
            <a:off x="10570758" y="132755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586871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endParaRPr kumimoji="1" lang="ja-JP" altLang="en-US" sz="4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2524309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</a:t>
            </a:r>
            <a:endParaRPr kumimoji="1" lang="ja-JP" altLang="en-US" sz="48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1581967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6317112" y="1184478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649F867-F8CC-4BFB-A8C2-2AB44296F884}"/>
              </a:ext>
            </a:extLst>
          </p:cNvPr>
          <p:cNvSpPr txBox="1"/>
          <p:nvPr/>
        </p:nvSpPr>
        <p:spPr>
          <a:xfrm>
            <a:off x="3440278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4</a:t>
            </a:r>
            <a:endParaRPr kumimoji="1" lang="ja-JP" altLang="en-US" sz="48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A959837-8069-4144-AC6E-68D192C7C055}"/>
              </a:ext>
            </a:extLst>
          </p:cNvPr>
          <p:cNvSpPr txBox="1"/>
          <p:nvPr/>
        </p:nvSpPr>
        <p:spPr>
          <a:xfrm>
            <a:off x="10840284" y="1131303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2914A80-3A16-4434-82BA-0043658B08F3}"/>
              </a:ext>
            </a:extLst>
          </p:cNvPr>
          <p:cNvSpPr txBox="1"/>
          <p:nvPr/>
        </p:nvSpPr>
        <p:spPr>
          <a:xfrm>
            <a:off x="9851306" y="1184479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11</a:t>
            </a:r>
            <a:endParaRPr kumimoji="1" lang="ja-JP" altLang="en-US" sz="48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C505F3D-6B8D-49C2-9404-0BFE8FDC8CAD}"/>
              </a:ext>
            </a:extLst>
          </p:cNvPr>
          <p:cNvSpPr txBox="1"/>
          <p:nvPr/>
        </p:nvSpPr>
        <p:spPr>
          <a:xfrm>
            <a:off x="8936081" y="1131303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844CC9D-2FF4-4E46-A4C1-9BD2BDCC865D}"/>
              </a:ext>
            </a:extLst>
          </p:cNvPr>
          <p:cNvSpPr txBox="1"/>
          <p:nvPr/>
        </p:nvSpPr>
        <p:spPr>
          <a:xfrm>
            <a:off x="8108749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E1A3A62-5CCE-4F7E-BA39-165F56568E2C}"/>
              </a:ext>
            </a:extLst>
          </p:cNvPr>
          <p:cNvSpPr txBox="1"/>
          <p:nvPr/>
        </p:nvSpPr>
        <p:spPr>
          <a:xfrm>
            <a:off x="7148109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C910768-754D-4D70-9307-60603B0938DA}"/>
              </a:ext>
            </a:extLst>
          </p:cNvPr>
          <p:cNvSpPr txBox="1"/>
          <p:nvPr/>
        </p:nvSpPr>
        <p:spPr>
          <a:xfrm>
            <a:off x="5289797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1F1A083-540B-4A29-BAED-B4A782AF3B86}"/>
              </a:ext>
            </a:extLst>
          </p:cNvPr>
          <p:cNvSpPr txBox="1"/>
          <p:nvPr/>
        </p:nvSpPr>
        <p:spPr>
          <a:xfrm>
            <a:off x="4365037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E949ACD-384C-443D-B824-1D39062B6862}"/>
              </a:ext>
            </a:extLst>
          </p:cNvPr>
          <p:cNvSpPr txBox="1"/>
          <p:nvPr/>
        </p:nvSpPr>
        <p:spPr>
          <a:xfrm>
            <a:off x="398334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13</a:t>
            </a:r>
            <a:endParaRPr kumimoji="1" lang="ja-JP" altLang="en-US" sz="4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E9E8BA1-472E-497D-8C15-1CBB6557EAC5}"/>
              </a:ext>
            </a:extLst>
          </p:cNvPr>
          <p:cNvSpPr txBox="1"/>
          <p:nvPr/>
        </p:nvSpPr>
        <p:spPr>
          <a:xfrm>
            <a:off x="2299912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4DE603C-7AA8-40BF-9BB3-4B93F6AB3784}"/>
              </a:ext>
            </a:extLst>
          </p:cNvPr>
          <p:cNvSpPr txBox="1"/>
          <p:nvPr/>
        </p:nvSpPr>
        <p:spPr>
          <a:xfrm>
            <a:off x="1349123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6695F7D-3BE5-4D56-8482-6BAC69A42763}"/>
              </a:ext>
            </a:extLst>
          </p:cNvPr>
          <p:cNvSpPr txBox="1"/>
          <p:nvPr/>
        </p:nvSpPr>
        <p:spPr>
          <a:xfrm>
            <a:off x="6103068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19</a:t>
            </a:r>
            <a:endParaRPr kumimoji="1" lang="ja-JP" altLang="en-US" sz="48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D56443C-A570-45AA-AD5B-F4880910D4BB}"/>
              </a:ext>
            </a:extLst>
          </p:cNvPr>
          <p:cNvSpPr txBox="1"/>
          <p:nvPr/>
        </p:nvSpPr>
        <p:spPr>
          <a:xfrm>
            <a:off x="3250701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4896D5-8BFB-493D-8360-AF4949214D8D}"/>
              </a:ext>
            </a:extLst>
          </p:cNvPr>
          <p:cNvSpPr txBox="1"/>
          <p:nvPr/>
        </p:nvSpPr>
        <p:spPr>
          <a:xfrm>
            <a:off x="10857013" y="2588920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24</a:t>
            </a:r>
            <a:endParaRPr kumimoji="1" lang="ja-JP" altLang="en-US" sz="4800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64D910A-77D8-48CB-9CF3-61DFB4EF49F0}"/>
              </a:ext>
            </a:extLst>
          </p:cNvPr>
          <p:cNvSpPr txBox="1"/>
          <p:nvPr/>
        </p:nvSpPr>
        <p:spPr>
          <a:xfrm>
            <a:off x="9906224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23</a:t>
            </a:r>
            <a:endParaRPr kumimoji="1" lang="ja-JP" altLang="en-US" sz="48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3DC9412-3447-41CD-AFF8-E1C1BEAF2D31}"/>
              </a:ext>
            </a:extLst>
          </p:cNvPr>
          <p:cNvSpPr txBox="1"/>
          <p:nvPr/>
        </p:nvSpPr>
        <p:spPr>
          <a:xfrm>
            <a:off x="8955435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22</a:t>
            </a:r>
            <a:endParaRPr kumimoji="1" lang="ja-JP" altLang="en-US" sz="48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53521AA-6764-43D2-866C-216E7F2DF6A5}"/>
              </a:ext>
            </a:extLst>
          </p:cNvPr>
          <p:cNvSpPr txBox="1"/>
          <p:nvPr/>
        </p:nvSpPr>
        <p:spPr>
          <a:xfrm>
            <a:off x="8004646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21</a:t>
            </a:r>
            <a:endParaRPr kumimoji="1" lang="ja-JP" altLang="en-US" sz="48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A2FF4CB-238E-46E4-A17D-B59C1EAB56BB}"/>
              </a:ext>
            </a:extLst>
          </p:cNvPr>
          <p:cNvSpPr txBox="1"/>
          <p:nvPr/>
        </p:nvSpPr>
        <p:spPr>
          <a:xfrm>
            <a:off x="7053857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B7B0729-198E-44C0-91B9-78E1F3FCCF46}"/>
              </a:ext>
            </a:extLst>
          </p:cNvPr>
          <p:cNvSpPr txBox="1"/>
          <p:nvPr/>
        </p:nvSpPr>
        <p:spPr>
          <a:xfrm>
            <a:off x="5152279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C7F24A4-2217-4DC3-A4BC-3D7736AD0C5A}"/>
              </a:ext>
            </a:extLst>
          </p:cNvPr>
          <p:cNvSpPr txBox="1"/>
          <p:nvPr/>
        </p:nvSpPr>
        <p:spPr>
          <a:xfrm>
            <a:off x="4201490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17</a:t>
            </a:r>
            <a:endParaRPr kumimoji="1" lang="ja-JP" altLang="en-US" sz="48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DA26191-3126-4F6F-A319-8F2585FAEDCD}"/>
              </a:ext>
            </a:extLst>
          </p:cNvPr>
          <p:cNvSpPr txBox="1"/>
          <p:nvPr/>
        </p:nvSpPr>
        <p:spPr>
          <a:xfrm>
            <a:off x="421667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25</a:t>
            </a:r>
            <a:endParaRPr kumimoji="1" lang="ja-JP" altLang="en-US" sz="48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85447E9-A268-476D-8AA4-299415F0A8ED}"/>
              </a:ext>
            </a:extLst>
          </p:cNvPr>
          <p:cNvSpPr txBox="1"/>
          <p:nvPr/>
        </p:nvSpPr>
        <p:spPr>
          <a:xfrm>
            <a:off x="2323245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27</a:t>
            </a:r>
            <a:endParaRPr kumimoji="1" lang="ja-JP" altLang="en-US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19F8546-4FA6-4D92-8E57-CA5011FCC4AC}"/>
              </a:ext>
            </a:extLst>
          </p:cNvPr>
          <p:cNvSpPr txBox="1"/>
          <p:nvPr/>
        </p:nvSpPr>
        <p:spPr>
          <a:xfrm>
            <a:off x="1372456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26</a:t>
            </a:r>
            <a:endParaRPr kumimoji="1" lang="ja-JP" altLang="en-US" sz="4800" b="1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12EB114-ACD2-442E-9534-F5E869C0A2D7}"/>
              </a:ext>
            </a:extLst>
          </p:cNvPr>
          <p:cNvSpPr txBox="1"/>
          <p:nvPr/>
        </p:nvSpPr>
        <p:spPr>
          <a:xfrm>
            <a:off x="6126401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31</a:t>
            </a:r>
            <a:endParaRPr kumimoji="1" lang="ja-JP" altLang="en-US" sz="4800" b="1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A9E1101-8425-48D3-AA83-43B45662C24A}"/>
              </a:ext>
            </a:extLst>
          </p:cNvPr>
          <p:cNvSpPr txBox="1"/>
          <p:nvPr/>
        </p:nvSpPr>
        <p:spPr>
          <a:xfrm>
            <a:off x="3274034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28</a:t>
            </a:r>
            <a:endParaRPr kumimoji="1" lang="ja-JP" altLang="en-US" sz="4800" b="1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2A61BAE-51D0-423B-8D76-61F7CEAFA372}"/>
              </a:ext>
            </a:extLst>
          </p:cNvPr>
          <p:cNvSpPr txBox="1"/>
          <p:nvPr/>
        </p:nvSpPr>
        <p:spPr>
          <a:xfrm>
            <a:off x="10880346" y="4122856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36</a:t>
            </a:r>
            <a:endParaRPr kumimoji="1" lang="ja-JP" altLang="en-US" sz="4800" b="1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316E175-3ED4-4A09-8547-CEF6AD6D9379}"/>
              </a:ext>
            </a:extLst>
          </p:cNvPr>
          <p:cNvSpPr txBox="1"/>
          <p:nvPr/>
        </p:nvSpPr>
        <p:spPr>
          <a:xfrm>
            <a:off x="9929557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35</a:t>
            </a:r>
            <a:endParaRPr kumimoji="1" lang="ja-JP" altLang="en-US" sz="4800" b="1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BC044D-9C54-4BB0-9612-BB504FCCCC62}"/>
              </a:ext>
            </a:extLst>
          </p:cNvPr>
          <p:cNvSpPr txBox="1"/>
          <p:nvPr/>
        </p:nvSpPr>
        <p:spPr>
          <a:xfrm>
            <a:off x="8978768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34</a:t>
            </a:r>
            <a:endParaRPr kumimoji="1" lang="ja-JP" altLang="en-US" sz="48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2C844D7-9F9A-485C-AE43-6FA822C8840C}"/>
              </a:ext>
            </a:extLst>
          </p:cNvPr>
          <p:cNvSpPr txBox="1"/>
          <p:nvPr/>
        </p:nvSpPr>
        <p:spPr>
          <a:xfrm>
            <a:off x="8027979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33</a:t>
            </a:r>
            <a:endParaRPr kumimoji="1" lang="ja-JP" altLang="en-US" sz="48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2898EAC-8DB4-4569-8161-469BC9A8D1C5}"/>
              </a:ext>
            </a:extLst>
          </p:cNvPr>
          <p:cNvSpPr txBox="1"/>
          <p:nvPr/>
        </p:nvSpPr>
        <p:spPr>
          <a:xfrm>
            <a:off x="7077190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32</a:t>
            </a:r>
            <a:endParaRPr kumimoji="1" lang="ja-JP" altLang="en-US" sz="4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6BA1F314-D91A-4381-8922-AC36B8EA227A}"/>
              </a:ext>
            </a:extLst>
          </p:cNvPr>
          <p:cNvSpPr txBox="1"/>
          <p:nvPr/>
        </p:nvSpPr>
        <p:spPr>
          <a:xfrm>
            <a:off x="5175612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30</a:t>
            </a:r>
            <a:endParaRPr kumimoji="1" lang="ja-JP" altLang="en-US" sz="4800" b="1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652359B-6292-4CBA-91BA-9C69C1EADD1A}"/>
              </a:ext>
            </a:extLst>
          </p:cNvPr>
          <p:cNvSpPr txBox="1"/>
          <p:nvPr/>
        </p:nvSpPr>
        <p:spPr>
          <a:xfrm>
            <a:off x="4224823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29</a:t>
            </a:r>
            <a:endParaRPr kumimoji="1" lang="ja-JP" altLang="en-US" sz="4800" b="1" dirty="0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D475CB37-8725-4D46-8056-F92EB4AAC2E0}"/>
              </a:ext>
            </a:extLst>
          </p:cNvPr>
          <p:cNvSpPr/>
          <p:nvPr/>
        </p:nvSpPr>
        <p:spPr>
          <a:xfrm>
            <a:off x="8969410" y="1105388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A026A265-1604-4B87-89C2-0D3C4A35EE00}"/>
              </a:ext>
            </a:extLst>
          </p:cNvPr>
          <p:cNvSpPr/>
          <p:nvPr/>
        </p:nvSpPr>
        <p:spPr>
          <a:xfrm>
            <a:off x="7008202" y="1105387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89F43815-1F33-4F0F-B372-51898D26F1D7}"/>
              </a:ext>
            </a:extLst>
          </p:cNvPr>
          <p:cNvSpPr/>
          <p:nvPr/>
        </p:nvSpPr>
        <p:spPr>
          <a:xfrm>
            <a:off x="5169363" y="109102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CD5E52F-9B6B-4A11-9C6F-6ACB36A2B547}"/>
              </a:ext>
            </a:extLst>
          </p:cNvPr>
          <p:cNvSpPr/>
          <p:nvPr/>
        </p:nvSpPr>
        <p:spPr>
          <a:xfrm>
            <a:off x="3309551" y="1090071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7B3E916F-7E6D-48F8-87DA-D4A14BBCFC1F}"/>
              </a:ext>
            </a:extLst>
          </p:cNvPr>
          <p:cNvSpPr/>
          <p:nvPr/>
        </p:nvSpPr>
        <p:spPr>
          <a:xfrm>
            <a:off x="1420204" y="109621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7E5A3DE0-1D64-4950-8E55-D53A87677116}"/>
              </a:ext>
            </a:extLst>
          </p:cNvPr>
          <p:cNvSpPr/>
          <p:nvPr/>
        </p:nvSpPr>
        <p:spPr>
          <a:xfrm>
            <a:off x="10899274" y="1105091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536E2CB7-40FA-4F7F-B805-09318E1E9B41}"/>
              </a:ext>
            </a:extLst>
          </p:cNvPr>
          <p:cNvSpPr/>
          <p:nvPr/>
        </p:nvSpPr>
        <p:spPr>
          <a:xfrm>
            <a:off x="7076242" y="254759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AD772D72-4C87-4D69-9807-46B2FF630FDD}"/>
              </a:ext>
            </a:extLst>
          </p:cNvPr>
          <p:cNvSpPr/>
          <p:nvPr/>
        </p:nvSpPr>
        <p:spPr>
          <a:xfrm>
            <a:off x="5168951" y="253257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755811B0-26D0-4567-82E0-FE63EFE9870A}"/>
              </a:ext>
            </a:extLst>
          </p:cNvPr>
          <p:cNvSpPr/>
          <p:nvPr/>
        </p:nvSpPr>
        <p:spPr>
          <a:xfrm>
            <a:off x="3265448" y="253257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C1FB6894-B880-42B4-991A-F8A7A5EF0E4B}"/>
              </a:ext>
            </a:extLst>
          </p:cNvPr>
          <p:cNvSpPr/>
          <p:nvPr/>
        </p:nvSpPr>
        <p:spPr>
          <a:xfrm>
            <a:off x="1366437" y="2538720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2D714A87-7BDA-4589-AE90-E00D1F43BF56}"/>
              </a:ext>
            </a:extLst>
          </p:cNvPr>
          <p:cNvSpPr/>
          <p:nvPr/>
        </p:nvSpPr>
        <p:spPr>
          <a:xfrm>
            <a:off x="10924638" y="254759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B2491420-2E95-420E-92D2-B576789E41AC}"/>
              </a:ext>
            </a:extLst>
          </p:cNvPr>
          <p:cNvSpPr/>
          <p:nvPr/>
        </p:nvSpPr>
        <p:spPr>
          <a:xfrm>
            <a:off x="8984929" y="249962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72BABE25-8ACA-4431-A4DD-913210A755BC}"/>
              </a:ext>
            </a:extLst>
          </p:cNvPr>
          <p:cNvSpPr/>
          <p:nvPr/>
        </p:nvSpPr>
        <p:spPr>
          <a:xfrm>
            <a:off x="7090940" y="408511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1F29A07A-4F3D-4F27-949D-DE1F0175DC2A}"/>
              </a:ext>
            </a:extLst>
          </p:cNvPr>
          <p:cNvSpPr/>
          <p:nvPr/>
        </p:nvSpPr>
        <p:spPr>
          <a:xfrm>
            <a:off x="5183649" y="407009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F8C74D07-AEF2-403A-9B75-F0EBEA883C4C}"/>
              </a:ext>
            </a:extLst>
          </p:cNvPr>
          <p:cNvSpPr/>
          <p:nvPr/>
        </p:nvSpPr>
        <p:spPr>
          <a:xfrm>
            <a:off x="3280146" y="407009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0DE814FD-31ED-4CE3-909E-5D0D3BF74BB1}"/>
              </a:ext>
            </a:extLst>
          </p:cNvPr>
          <p:cNvSpPr/>
          <p:nvPr/>
        </p:nvSpPr>
        <p:spPr>
          <a:xfrm>
            <a:off x="1381135" y="4076238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4968CE9E-6E0D-42CE-9509-837F1C4FB441}"/>
              </a:ext>
            </a:extLst>
          </p:cNvPr>
          <p:cNvSpPr/>
          <p:nvPr/>
        </p:nvSpPr>
        <p:spPr>
          <a:xfrm>
            <a:off x="10939336" y="408511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B88BE65B-AC82-43FD-9AC5-159219467FAF}"/>
              </a:ext>
            </a:extLst>
          </p:cNvPr>
          <p:cNvSpPr/>
          <p:nvPr/>
        </p:nvSpPr>
        <p:spPr>
          <a:xfrm>
            <a:off x="8999627" y="4037144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FDF873E-A5AC-4227-9C6C-F59BF7DDCBB0}"/>
              </a:ext>
            </a:extLst>
          </p:cNvPr>
          <p:cNvSpPr/>
          <p:nvPr/>
        </p:nvSpPr>
        <p:spPr>
          <a:xfrm>
            <a:off x="2425606" y="1200529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D4D46C0D-0D85-401D-A4AA-5EA696C7BAF4}"/>
              </a:ext>
            </a:extLst>
          </p:cNvPr>
          <p:cNvSpPr/>
          <p:nvPr/>
        </p:nvSpPr>
        <p:spPr>
          <a:xfrm>
            <a:off x="5235220" y="1185509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08298FB-4731-461C-9B11-D232B8647885}"/>
              </a:ext>
            </a:extLst>
          </p:cNvPr>
          <p:cNvSpPr/>
          <p:nvPr/>
        </p:nvSpPr>
        <p:spPr>
          <a:xfrm>
            <a:off x="8046714" y="1187967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4042C94-1A51-443C-B160-4D935ABF0BA2}"/>
              </a:ext>
            </a:extLst>
          </p:cNvPr>
          <p:cNvSpPr/>
          <p:nvPr/>
        </p:nvSpPr>
        <p:spPr>
          <a:xfrm>
            <a:off x="10956431" y="1185508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7E626568-A52C-4BFF-9BB6-7ABF2C74A73C}"/>
              </a:ext>
            </a:extLst>
          </p:cNvPr>
          <p:cNvSpPr/>
          <p:nvPr/>
        </p:nvSpPr>
        <p:spPr>
          <a:xfrm>
            <a:off x="2401676" y="2656338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820456CE-8039-492C-8528-A344DB0F1812}"/>
              </a:ext>
            </a:extLst>
          </p:cNvPr>
          <p:cNvSpPr/>
          <p:nvPr/>
        </p:nvSpPr>
        <p:spPr>
          <a:xfrm>
            <a:off x="5268790" y="2645803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239CDA86-BF25-495E-9CDE-1568789DDD2A}"/>
              </a:ext>
            </a:extLst>
          </p:cNvPr>
          <p:cNvSpPr/>
          <p:nvPr/>
        </p:nvSpPr>
        <p:spPr>
          <a:xfrm>
            <a:off x="8066186" y="2648509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F82EE87-B62C-40D1-A076-B89339B1223E}"/>
              </a:ext>
            </a:extLst>
          </p:cNvPr>
          <p:cNvSpPr/>
          <p:nvPr/>
        </p:nvSpPr>
        <p:spPr>
          <a:xfrm>
            <a:off x="11005193" y="2629073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AFE1C77-6C63-472C-82F5-9D087F5EC249}"/>
              </a:ext>
            </a:extLst>
          </p:cNvPr>
          <p:cNvSpPr/>
          <p:nvPr/>
        </p:nvSpPr>
        <p:spPr>
          <a:xfrm>
            <a:off x="2411103" y="4180752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43415F43-C30E-4544-B9AA-AF118856121C}"/>
              </a:ext>
            </a:extLst>
          </p:cNvPr>
          <p:cNvSpPr/>
          <p:nvPr/>
        </p:nvSpPr>
        <p:spPr>
          <a:xfrm>
            <a:off x="5278217" y="4170217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544ADA61-BB30-452D-890B-4A4F5E520B19}"/>
              </a:ext>
            </a:extLst>
          </p:cNvPr>
          <p:cNvSpPr/>
          <p:nvPr/>
        </p:nvSpPr>
        <p:spPr>
          <a:xfrm>
            <a:off x="8113321" y="4172923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42C22104-168E-4DDF-B4FD-D4177E594350}"/>
              </a:ext>
            </a:extLst>
          </p:cNvPr>
          <p:cNvSpPr/>
          <p:nvPr/>
        </p:nvSpPr>
        <p:spPr>
          <a:xfrm>
            <a:off x="11014620" y="4153487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EFCBE3A-E954-4AD0-B680-3213B593301F}"/>
              </a:ext>
            </a:extLst>
          </p:cNvPr>
          <p:cNvSpPr txBox="1"/>
          <p:nvPr/>
        </p:nvSpPr>
        <p:spPr>
          <a:xfrm>
            <a:off x="843327" y="5148551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ja-JP" altLang="en-US" sz="4000" b="1" dirty="0"/>
              <a:t>２と３の公倍数といいます。</a:t>
            </a:r>
            <a:endParaRPr lang="en-US" altLang="ja-JP" sz="4000" b="1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F7D1B41A-C4EE-4BB6-8DD1-0C977AF76B94}"/>
              </a:ext>
            </a:extLst>
          </p:cNvPr>
          <p:cNvSpPr txBox="1"/>
          <p:nvPr/>
        </p:nvSpPr>
        <p:spPr>
          <a:xfrm>
            <a:off x="8101814" y="5930640"/>
            <a:ext cx="2335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６の倍数</a:t>
            </a:r>
            <a:endParaRPr lang="en-US" altLang="ja-JP" sz="4000" b="1" dirty="0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2C3BF0A9-6802-45A4-8AD7-D38741EB474F}"/>
              </a:ext>
            </a:extLst>
          </p:cNvPr>
          <p:cNvSpPr/>
          <p:nvPr/>
        </p:nvSpPr>
        <p:spPr>
          <a:xfrm>
            <a:off x="8228798" y="5899566"/>
            <a:ext cx="468327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9DFFD3B-A861-4D18-941C-2BAE8700EF0A}"/>
              </a:ext>
            </a:extLst>
          </p:cNvPr>
          <p:cNvSpPr/>
          <p:nvPr/>
        </p:nvSpPr>
        <p:spPr>
          <a:xfrm>
            <a:off x="2965945" y="5810270"/>
            <a:ext cx="1530641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星: 7 pt 3">
            <a:extLst>
              <a:ext uri="{FF2B5EF4-FFF2-40B4-BE49-F238E27FC236}">
                <a16:creationId xmlns:a16="http://schemas.microsoft.com/office/drawing/2014/main" id="{ED75236E-78A3-4676-9D81-335EBFD93CBD}"/>
              </a:ext>
            </a:extLst>
          </p:cNvPr>
          <p:cNvSpPr/>
          <p:nvPr/>
        </p:nvSpPr>
        <p:spPr>
          <a:xfrm>
            <a:off x="4957083" y="860288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星: 7 pt 78">
            <a:extLst>
              <a:ext uri="{FF2B5EF4-FFF2-40B4-BE49-F238E27FC236}">
                <a16:creationId xmlns:a16="http://schemas.microsoft.com/office/drawing/2014/main" id="{78482070-1750-432D-B377-EA545AA63AC7}"/>
              </a:ext>
            </a:extLst>
          </p:cNvPr>
          <p:cNvSpPr/>
          <p:nvPr/>
        </p:nvSpPr>
        <p:spPr>
          <a:xfrm>
            <a:off x="10676705" y="885674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星: 7 pt 85">
            <a:extLst>
              <a:ext uri="{FF2B5EF4-FFF2-40B4-BE49-F238E27FC236}">
                <a16:creationId xmlns:a16="http://schemas.microsoft.com/office/drawing/2014/main" id="{DDDF8DBF-544D-4F09-9997-CEF260F730A0}"/>
              </a:ext>
            </a:extLst>
          </p:cNvPr>
          <p:cNvSpPr/>
          <p:nvPr/>
        </p:nvSpPr>
        <p:spPr>
          <a:xfrm>
            <a:off x="4921835" y="2315331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星: 7 pt 106">
            <a:extLst>
              <a:ext uri="{FF2B5EF4-FFF2-40B4-BE49-F238E27FC236}">
                <a16:creationId xmlns:a16="http://schemas.microsoft.com/office/drawing/2014/main" id="{489CCAE7-C283-4BFF-BE1C-251E0FF4D087}"/>
              </a:ext>
            </a:extLst>
          </p:cNvPr>
          <p:cNvSpPr/>
          <p:nvPr/>
        </p:nvSpPr>
        <p:spPr>
          <a:xfrm>
            <a:off x="10686936" y="2340125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星: 7 pt 107">
            <a:extLst>
              <a:ext uri="{FF2B5EF4-FFF2-40B4-BE49-F238E27FC236}">
                <a16:creationId xmlns:a16="http://schemas.microsoft.com/office/drawing/2014/main" id="{49E39685-6733-466A-8A24-F7D4F05E9584}"/>
              </a:ext>
            </a:extLst>
          </p:cNvPr>
          <p:cNvSpPr/>
          <p:nvPr/>
        </p:nvSpPr>
        <p:spPr>
          <a:xfrm>
            <a:off x="4965576" y="3829674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星: 7 pt 108">
            <a:extLst>
              <a:ext uri="{FF2B5EF4-FFF2-40B4-BE49-F238E27FC236}">
                <a16:creationId xmlns:a16="http://schemas.microsoft.com/office/drawing/2014/main" id="{869E2DC9-3F69-49A9-9218-A3CFB538E6B8}"/>
              </a:ext>
            </a:extLst>
          </p:cNvPr>
          <p:cNvSpPr/>
          <p:nvPr/>
        </p:nvSpPr>
        <p:spPr>
          <a:xfrm>
            <a:off x="10741293" y="3870014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7933DD-6E83-4C3C-B08C-76D188126789}"/>
              </a:ext>
            </a:extLst>
          </p:cNvPr>
          <p:cNvSpPr txBox="1"/>
          <p:nvPr/>
        </p:nvSpPr>
        <p:spPr>
          <a:xfrm>
            <a:off x="4763023" y="118521"/>
            <a:ext cx="214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発見！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832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37" grpId="0"/>
      <p:bldP spid="3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2" grpId="0" animBg="1"/>
      <p:bldP spid="113" grpId="0" animBg="1"/>
      <p:bldP spid="114" grpId="0" animBg="1"/>
      <p:bldP spid="115" grpId="0" animBg="1"/>
      <p:bldP spid="116" grpId="0"/>
      <p:bldP spid="117" grpId="0"/>
      <p:bldP spid="118" grpId="0" animBg="1"/>
      <p:bldP spid="119" grpId="0" animBg="1"/>
      <p:bldP spid="4" grpId="0" animBg="1"/>
      <p:bldP spid="79" grpId="0" animBg="1"/>
      <p:bldP spid="86" grpId="0" animBg="1"/>
      <p:bldP spid="107" grpId="0" animBg="1"/>
      <p:bldP spid="108" grpId="0" animBg="1"/>
      <p:bldP spid="109" grpId="0" animBg="1"/>
      <p:bldP spid="1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E3F51E1-03BF-42B0-9291-AFBB43CCC592}"/>
              </a:ext>
            </a:extLst>
          </p:cNvPr>
          <p:cNvSpPr txBox="1"/>
          <p:nvPr/>
        </p:nvSpPr>
        <p:spPr>
          <a:xfrm>
            <a:off x="2389193" y="532538"/>
            <a:ext cx="4270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/>
              <a:t>公の意味</a:t>
            </a:r>
            <a:endParaRPr kumimoji="1" lang="ja-JP" altLang="en-US" sz="72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A7B432-DF3D-42DD-8013-B57745D85FC9}"/>
              </a:ext>
            </a:extLst>
          </p:cNvPr>
          <p:cNvSpPr txBox="1"/>
          <p:nvPr/>
        </p:nvSpPr>
        <p:spPr>
          <a:xfrm>
            <a:off x="193431" y="2176863"/>
            <a:ext cx="2951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/>
              <a:t>共通</a:t>
            </a:r>
            <a:endParaRPr kumimoji="1" lang="ja-JP" altLang="en-US" sz="9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47DDBB-0660-4495-923F-3FBAA5D889BD}"/>
              </a:ext>
            </a:extLst>
          </p:cNvPr>
          <p:cNvSpPr txBox="1"/>
          <p:nvPr/>
        </p:nvSpPr>
        <p:spPr>
          <a:xfrm>
            <a:off x="2892670" y="2660457"/>
            <a:ext cx="8745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(</a:t>
            </a:r>
            <a:r>
              <a:rPr lang="ja-JP" altLang="en-US" sz="6000" b="1" dirty="0"/>
              <a:t>どちらにもあてはまる</a:t>
            </a:r>
            <a:r>
              <a:rPr lang="en-US" altLang="ja-JP" sz="6000" b="1" dirty="0"/>
              <a:t>)</a:t>
            </a:r>
            <a:endParaRPr kumimoji="1" lang="ja-JP" altLang="en-US" sz="6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7EEA26-F374-41D9-AEBA-9CFE8829A921}"/>
              </a:ext>
            </a:extLst>
          </p:cNvPr>
          <p:cNvSpPr txBox="1"/>
          <p:nvPr/>
        </p:nvSpPr>
        <p:spPr>
          <a:xfrm>
            <a:off x="772988" y="4190519"/>
            <a:ext cx="98404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ja-JP" altLang="en-US" sz="4000" b="1" dirty="0"/>
              <a:t>２と３の</a:t>
            </a:r>
            <a:r>
              <a:rPr lang="ja-JP" altLang="en-US" sz="6000" b="1" dirty="0"/>
              <a:t>公</a:t>
            </a:r>
            <a:r>
              <a:rPr lang="ja-JP" altLang="en-US" sz="4000" b="1" dirty="0"/>
              <a:t>倍数といいます。</a:t>
            </a:r>
            <a:endParaRPr lang="en-US" altLang="ja-JP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AFDEA9-ED59-4EB9-B245-9FAE1921789B}"/>
              </a:ext>
            </a:extLst>
          </p:cNvPr>
          <p:cNvSpPr txBox="1"/>
          <p:nvPr/>
        </p:nvSpPr>
        <p:spPr>
          <a:xfrm>
            <a:off x="2389193" y="5757899"/>
            <a:ext cx="4234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/>
              <a:t>共通の倍数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89320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69291" y="97636"/>
            <a:ext cx="364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BB329F0-B84C-48CA-AF72-9344E386B009}"/>
              </a:ext>
            </a:extLst>
          </p:cNvPr>
          <p:cNvSpPr/>
          <p:nvPr/>
        </p:nvSpPr>
        <p:spPr>
          <a:xfrm>
            <a:off x="2871314" y="87560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9B91844-EF73-4933-BB39-686F39285E6B}"/>
              </a:ext>
            </a:extLst>
          </p:cNvPr>
          <p:cNvSpPr txBox="1"/>
          <p:nvPr/>
        </p:nvSpPr>
        <p:spPr>
          <a:xfrm>
            <a:off x="7434023" y="69529"/>
            <a:ext cx="4270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4</a:t>
            </a:r>
            <a:r>
              <a:rPr kumimoji="1" lang="ja-JP" altLang="en-US" sz="4800" b="1" dirty="0"/>
              <a:t>の倍数は？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D310C-6390-44CE-8B84-C2B5133FD87F}"/>
              </a:ext>
            </a:extLst>
          </p:cNvPr>
          <p:cNvSpPr/>
          <p:nvPr/>
        </p:nvSpPr>
        <p:spPr>
          <a:xfrm>
            <a:off x="10374550" y="150462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67B9A-5748-4E5E-8C5F-FE878D5FD2B7}"/>
              </a:ext>
            </a:extLst>
          </p:cNvPr>
          <p:cNvSpPr txBox="1"/>
          <p:nvPr/>
        </p:nvSpPr>
        <p:spPr>
          <a:xfrm>
            <a:off x="586871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endParaRPr kumimoji="1" lang="ja-JP" altLang="en-US" sz="4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259BC8-3C3F-4288-BBD5-324053CCDD3A}"/>
              </a:ext>
            </a:extLst>
          </p:cNvPr>
          <p:cNvSpPr txBox="1"/>
          <p:nvPr/>
        </p:nvSpPr>
        <p:spPr>
          <a:xfrm>
            <a:off x="2454654" y="1152382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</a:t>
            </a:r>
            <a:endParaRPr kumimoji="1" lang="ja-JP" altLang="en-US" sz="48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176A08-6950-428D-8B41-776A5621D0CA}"/>
              </a:ext>
            </a:extLst>
          </p:cNvPr>
          <p:cNvSpPr txBox="1"/>
          <p:nvPr/>
        </p:nvSpPr>
        <p:spPr>
          <a:xfrm>
            <a:off x="1554141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02DEB5-0582-466A-8264-F2009352A249}"/>
              </a:ext>
            </a:extLst>
          </p:cNvPr>
          <p:cNvSpPr txBox="1"/>
          <p:nvPr/>
        </p:nvSpPr>
        <p:spPr>
          <a:xfrm>
            <a:off x="6251147" y="1150997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649F867-F8CC-4BFB-A8C2-2AB44296F884}"/>
              </a:ext>
            </a:extLst>
          </p:cNvPr>
          <p:cNvSpPr txBox="1"/>
          <p:nvPr/>
        </p:nvSpPr>
        <p:spPr>
          <a:xfrm>
            <a:off x="3394241" y="1148239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4</a:t>
            </a:r>
            <a:endParaRPr kumimoji="1" lang="ja-JP" altLang="en-US" sz="48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A959837-8069-4144-AC6E-68D192C7C055}"/>
              </a:ext>
            </a:extLst>
          </p:cNvPr>
          <p:cNvSpPr txBox="1"/>
          <p:nvPr/>
        </p:nvSpPr>
        <p:spPr>
          <a:xfrm>
            <a:off x="10833919" y="1157658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2914A80-3A16-4434-82BA-0043658B08F3}"/>
              </a:ext>
            </a:extLst>
          </p:cNvPr>
          <p:cNvSpPr txBox="1"/>
          <p:nvPr/>
        </p:nvSpPr>
        <p:spPr>
          <a:xfrm>
            <a:off x="9863898" y="1131303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11</a:t>
            </a:r>
            <a:endParaRPr kumimoji="1" lang="ja-JP" altLang="en-US" sz="48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C505F3D-6B8D-49C2-9404-0BFE8FDC8CAD}"/>
              </a:ext>
            </a:extLst>
          </p:cNvPr>
          <p:cNvSpPr txBox="1"/>
          <p:nvPr/>
        </p:nvSpPr>
        <p:spPr>
          <a:xfrm>
            <a:off x="8827127" y="1131303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844CC9D-2FF4-4E46-A4C1-9BD2BDCC865D}"/>
              </a:ext>
            </a:extLst>
          </p:cNvPr>
          <p:cNvSpPr txBox="1"/>
          <p:nvPr/>
        </p:nvSpPr>
        <p:spPr>
          <a:xfrm>
            <a:off x="8126791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E1A3A62-5CCE-4F7E-BA39-165F56568E2C}"/>
              </a:ext>
            </a:extLst>
          </p:cNvPr>
          <p:cNvSpPr txBox="1"/>
          <p:nvPr/>
        </p:nvSpPr>
        <p:spPr>
          <a:xfrm>
            <a:off x="7110130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C910768-754D-4D70-9307-60603B0938DA}"/>
              </a:ext>
            </a:extLst>
          </p:cNvPr>
          <p:cNvSpPr txBox="1"/>
          <p:nvPr/>
        </p:nvSpPr>
        <p:spPr>
          <a:xfrm>
            <a:off x="5269600" y="1149277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1F1A083-540B-4A29-BAED-B4A782AF3B86}"/>
              </a:ext>
            </a:extLst>
          </p:cNvPr>
          <p:cNvSpPr txBox="1"/>
          <p:nvPr/>
        </p:nvSpPr>
        <p:spPr>
          <a:xfrm>
            <a:off x="4303964" y="1131303"/>
            <a:ext cx="53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E949ACD-384C-443D-B824-1D39062B6862}"/>
              </a:ext>
            </a:extLst>
          </p:cNvPr>
          <p:cNvSpPr txBox="1"/>
          <p:nvPr/>
        </p:nvSpPr>
        <p:spPr>
          <a:xfrm>
            <a:off x="398334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13</a:t>
            </a:r>
            <a:endParaRPr kumimoji="1" lang="ja-JP" altLang="en-US" sz="4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E9E8BA1-472E-497D-8C15-1CBB6557EAC5}"/>
              </a:ext>
            </a:extLst>
          </p:cNvPr>
          <p:cNvSpPr txBox="1"/>
          <p:nvPr/>
        </p:nvSpPr>
        <p:spPr>
          <a:xfrm>
            <a:off x="2299912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4DE603C-7AA8-40BF-9BB3-4B93F6AB3784}"/>
              </a:ext>
            </a:extLst>
          </p:cNvPr>
          <p:cNvSpPr txBox="1"/>
          <p:nvPr/>
        </p:nvSpPr>
        <p:spPr>
          <a:xfrm>
            <a:off x="1349123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6695F7D-3BE5-4D56-8482-6BAC69A42763}"/>
              </a:ext>
            </a:extLst>
          </p:cNvPr>
          <p:cNvSpPr txBox="1"/>
          <p:nvPr/>
        </p:nvSpPr>
        <p:spPr>
          <a:xfrm>
            <a:off x="6103068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19</a:t>
            </a:r>
            <a:endParaRPr kumimoji="1" lang="ja-JP" altLang="en-US" sz="48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D56443C-A570-45AA-AD5B-F4880910D4BB}"/>
              </a:ext>
            </a:extLst>
          </p:cNvPr>
          <p:cNvSpPr txBox="1"/>
          <p:nvPr/>
        </p:nvSpPr>
        <p:spPr>
          <a:xfrm>
            <a:off x="3250701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4896D5-8BFB-493D-8360-AF4949214D8D}"/>
              </a:ext>
            </a:extLst>
          </p:cNvPr>
          <p:cNvSpPr txBox="1"/>
          <p:nvPr/>
        </p:nvSpPr>
        <p:spPr>
          <a:xfrm>
            <a:off x="10857013" y="2588920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24</a:t>
            </a:r>
            <a:endParaRPr kumimoji="1" lang="ja-JP" altLang="en-US" sz="4800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64D910A-77D8-48CB-9CF3-61DFB4EF49F0}"/>
              </a:ext>
            </a:extLst>
          </p:cNvPr>
          <p:cNvSpPr txBox="1"/>
          <p:nvPr/>
        </p:nvSpPr>
        <p:spPr>
          <a:xfrm>
            <a:off x="9906224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23</a:t>
            </a:r>
            <a:endParaRPr kumimoji="1" lang="ja-JP" altLang="en-US" sz="48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3DC9412-3447-41CD-AFF8-E1C1BEAF2D31}"/>
              </a:ext>
            </a:extLst>
          </p:cNvPr>
          <p:cNvSpPr txBox="1"/>
          <p:nvPr/>
        </p:nvSpPr>
        <p:spPr>
          <a:xfrm>
            <a:off x="8955435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22</a:t>
            </a:r>
            <a:endParaRPr kumimoji="1" lang="ja-JP" altLang="en-US" sz="48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53521AA-6764-43D2-866C-216E7F2DF6A5}"/>
              </a:ext>
            </a:extLst>
          </p:cNvPr>
          <p:cNvSpPr txBox="1"/>
          <p:nvPr/>
        </p:nvSpPr>
        <p:spPr>
          <a:xfrm>
            <a:off x="8004646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21</a:t>
            </a:r>
            <a:endParaRPr kumimoji="1" lang="ja-JP" altLang="en-US" sz="48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A2FF4CB-238E-46E4-A17D-B59C1EAB56BB}"/>
              </a:ext>
            </a:extLst>
          </p:cNvPr>
          <p:cNvSpPr txBox="1"/>
          <p:nvPr/>
        </p:nvSpPr>
        <p:spPr>
          <a:xfrm>
            <a:off x="7053857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B7B0729-198E-44C0-91B9-78E1F3FCCF46}"/>
              </a:ext>
            </a:extLst>
          </p:cNvPr>
          <p:cNvSpPr txBox="1"/>
          <p:nvPr/>
        </p:nvSpPr>
        <p:spPr>
          <a:xfrm>
            <a:off x="5152279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C7F24A4-2217-4DC3-A4BC-3D7736AD0C5A}"/>
              </a:ext>
            </a:extLst>
          </p:cNvPr>
          <p:cNvSpPr txBox="1"/>
          <p:nvPr/>
        </p:nvSpPr>
        <p:spPr>
          <a:xfrm>
            <a:off x="4201490" y="2588921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17</a:t>
            </a:r>
            <a:endParaRPr kumimoji="1" lang="ja-JP" altLang="en-US" sz="48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DA26191-3126-4F6F-A319-8F2585FAEDCD}"/>
              </a:ext>
            </a:extLst>
          </p:cNvPr>
          <p:cNvSpPr txBox="1"/>
          <p:nvPr/>
        </p:nvSpPr>
        <p:spPr>
          <a:xfrm>
            <a:off x="421667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25</a:t>
            </a:r>
            <a:endParaRPr kumimoji="1" lang="ja-JP" altLang="en-US" sz="48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85447E9-A268-476D-8AA4-299415F0A8ED}"/>
              </a:ext>
            </a:extLst>
          </p:cNvPr>
          <p:cNvSpPr txBox="1"/>
          <p:nvPr/>
        </p:nvSpPr>
        <p:spPr>
          <a:xfrm>
            <a:off x="2323245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27</a:t>
            </a:r>
            <a:endParaRPr kumimoji="1" lang="ja-JP" altLang="en-US" sz="48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19F8546-4FA6-4D92-8E57-CA5011FCC4AC}"/>
              </a:ext>
            </a:extLst>
          </p:cNvPr>
          <p:cNvSpPr txBox="1"/>
          <p:nvPr/>
        </p:nvSpPr>
        <p:spPr>
          <a:xfrm>
            <a:off x="1372456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26</a:t>
            </a:r>
            <a:endParaRPr kumimoji="1" lang="ja-JP" altLang="en-US" sz="4800" b="1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12EB114-ACD2-442E-9534-F5E869C0A2D7}"/>
              </a:ext>
            </a:extLst>
          </p:cNvPr>
          <p:cNvSpPr txBox="1"/>
          <p:nvPr/>
        </p:nvSpPr>
        <p:spPr>
          <a:xfrm>
            <a:off x="6126401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31</a:t>
            </a:r>
            <a:endParaRPr kumimoji="1" lang="ja-JP" altLang="en-US" sz="4800" b="1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A9E1101-8425-48D3-AA83-43B45662C24A}"/>
              </a:ext>
            </a:extLst>
          </p:cNvPr>
          <p:cNvSpPr txBox="1"/>
          <p:nvPr/>
        </p:nvSpPr>
        <p:spPr>
          <a:xfrm>
            <a:off x="3274034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28</a:t>
            </a:r>
            <a:endParaRPr kumimoji="1" lang="ja-JP" altLang="en-US" sz="4800" b="1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2A61BAE-51D0-423B-8D76-61F7CEAFA372}"/>
              </a:ext>
            </a:extLst>
          </p:cNvPr>
          <p:cNvSpPr txBox="1"/>
          <p:nvPr/>
        </p:nvSpPr>
        <p:spPr>
          <a:xfrm>
            <a:off x="10880346" y="4122856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36</a:t>
            </a:r>
            <a:endParaRPr kumimoji="1" lang="ja-JP" altLang="en-US" sz="4800" b="1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316E175-3ED4-4A09-8547-CEF6AD6D9379}"/>
              </a:ext>
            </a:extLst>
          </p:cNvPr>
          <p:cNvSpPr txBox="1"/>
          <p:nvPr/>
        </p:nvSpPr>
        <p:spPr>
          <a:xfrm>
            <a:off x="9929557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35</a:t>
            </a:r>
            <a:endParaRPr kumimoji="1" lang="ja-JP" altLang="en-US" sz="4800" b="1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BC044D-9C54-4BB0-9612-BB504FCCCC62}"/>
              </a:ext>
            </a:extLst>
          </p:cNvPr>
          <p:cNvSpPr txBox="1"/>
          <p:nvPr/>
        </p:nvSpPr>
        <p:spPr>
          <a:xfrm>
            <a:off x="8978768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34</a:t>
            </a:r>
            <a:endParaRPr kumimoji="1" lang="ja-JP" altLang="en-US" sz="48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2C844D7-9F9A-485C-AE43-6FA822C8840C}"/>
              </a:ext>
            </a:extLst>
          </p:cNvPr>
          <p:cNvSpPr txBox="1"/>
          <p:nvPr/>
        </p:nvSpPr>
        <p:spPr>
          <a:xfrm>
            <a:off x="8027979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33</a:t>
            </a:r>
            <a:endParaRPr kumimoji="1" lang="ja-JP" altLang="en-US" sz="48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D2898EAC-8DB4-4569-8161-469BC9A8D1C5}"/>
              </a:ext>
            </a:extLst>
          </p:cNvPr>
          <p:cNvSpPr txBox="1"/>
          <p:nvPr/>
        </p:nvSpPr>
        <p:spPr>
          <a:xfrm>
            <a:off x="7077190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32</a:t>
            </a:r>
            <a:endParaRPr kumimoji="1" lang="ja-JP" altLang="en-US" sz="4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6BA1F314-D91A-4381-8922-AC36B8EA227A}"/>
              </a:ext>
            </a:extLst>
          </p:cNvPr>
          <p:cNvSpPr txBox="1"/>
          <p:nvPr/>
        </p:nvSpPr>
        <p:spPr>
          <a:xfrm>
            <a:off x="5175612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30</a:t>
            </a:r>
            <a:endParaRPr kumimoji="1" lang="ja-JP" altLang="en-US" sz="4800" b="1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652359B-6292-4CBA-91BA-9C69C1EADD1A}"/>
              </a:ext>
            </a:extLst>
          </p:cNvPr>
          <p:cNvSpPr txBox="1"/>
          <p:nvPr/>
        </p:nvSpPr>
        <p:spPr>
          <a:xfrm>
            <a:off x="4224823" y="4122857"/>
            <a:ext cx="88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29</a:t>
            </a:r>
            <a:endParaRPr kumimoji="1" lang="ja-JP" altLang="en-US" sz="4800" b="1" dirty="0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A026A265-1604-4B87-89C2-0D3C4A35EE00}"/>
              </a:ext>
            </a:extLst>
          </p:cNvPr>
          <p:cNvSpPr/>
          <p:nvPr/>
        </p:nvSpPr>
        <p:spPr>
          <a:xfrm>
            <a:off x="7947605" y="1105091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89F43815-1F33-4F0F-B372-51898D26F1D7}"/>
              </a:ext>
            </a:extLst>
          </p:cNvPr>
          <p:cNvSpPr/>
          <p:nvPr/>
        </p:nvSpPr>
        <p:spPr>
          <a:xfrm>
            <a:off x="5149166" y="1108997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7B3E916F-7E6D-48F8-87DA-D4A14BBCFC1F}"/>
              </a:ext>
            </a:extLst>
          </p:cNvPr>
          <p:cNvSpPr/>
          <p:nvPr/>
        </p:nvSpPr>
        <p:spPr>
          <a:xfrm>
            <a:off x="2307588" y="1100062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7E5A3DE0-1D64-4950-8E55-D53A87677116}"/>
              </a:ext>
            </a:extLst>
          </p:cNvPr>
          <p:cNvSpPr/>
          <p:nvPr/>
        </p:nvSpPr>
        <p:spPr>
          <a:xfrm>
            <a:off x="10875529" y="113130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536E2CB7-40FA-4F7F-B805-09318E1E9B41}"/>
              </a:ext>
            </a:extLst>
          </p:cNvPr>
          <p:cNvSpPr/>
          <p:nvPr/>
        </p:nvSpPr>
        <p:spPr>
          <a:xfrm>
            <a:off x="7983857" y="2522799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AD772D72-4C87-4D69-9807-46B2FF630FDD}"/>
              </a:ext>
            </a:extLst>
          </p:cNvPr>
          <p:cNvSpPr/>
          <p:nvPr/>
        </p:nvSpPr>
        <p:spPr>
          <a:xfrm>
            <a:off x="5168951" y="253257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C1FB6894-B880-42B4-991A-F8A7A5EF0E4B}"/>
              </a:ext>
            </a:extLst>
          </p:cNvPr>
          <p:cNvSpPr/>
          <p:nvPr/>
        </p:nvSpPr>
        <p:spPr>
          <a:xfrm>
            <a:off x="2326550" y="2522800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2D714A87-7BDA-4589-AE90-E00D1F43BF56}"/>
              </a:ext>
            </a:extLst>
          </p:cNvPr>
          <p:cNvSpPr/>
          <p:nvPr/>
        </p:nvSpPr>
        <p:spPr>
          <a:xfrm>
            <a:off x="10924638" y="2547595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1F29A07A-4F3D-4F27-949D-DE1F0175DC2A}"/>
              </a:ext>
            </a:extLst>
          </p:cNvPr>
          <p:cNvSpPr/>
          <p:nvPr/>
        </p:nvSpPr>
        <p:spPr>
          <a:xfrm>
            <a:off x="5183649" y="407009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0DE814FD-31ED-4CE3-909E-5D0D3BF74BB1}"/>
              </a:ext>
            </a:extLst>
          </p:cNvPr>
          <p:cNvSpPr/>
          <p:nvPr/>
        </p:nvSpPr>
        <p:spPr>
          <a:xfrm>
            <a:off x="2342115" y="405673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4968CE9E-6E0D-42CE-9509-837F1C4FB441}"/>
              </a:ext>
            </a:extLst>
          </p:cNvPr>
          <p:cNvSpPr/>
          <p:nvPr/>
        </p:nvSpPr>
        <p:spPr>
          <a:xfrm>
            <a:off x="10939336" y="408511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B88BE65B-AC82-43FD-9AC5-159219467FAF}"/>
              </a:ext>
            </a:extLst>
          </p:cNvPr>
          <p:cNvSpPr/>
          <p:nvPr/>
        </p:nvSpPr>
        <p:spPr>
          <a:xfrm>
            <a:off x="8066109" y="4076603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2FDF873E-A5AC-4227-9C6C-F59BF7DDCBB0}"/>
              </a:ext>
            </a:extLst>
          </p:cNvPr>
          <p:cNvSpPr/>
          <p:nvPr/>
        </p:nvSpPr>
        <p:spPr>
          <a:xfrm>
            <a:off x="3358881" y="2629073"/>
            <a:ext cx="732379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D4D46C0D-0D85-401D-A4AA-5EA696C7BAF4}"/>
              </a:ext>
            </a:extLst>
          </p:cNvPr>
          <p:cNvSpPr/>
          <p:nvPr/>
        </p:nvSpPr>
        <p:spPr>
          <a:xfrm>
            <a:off x="3329958" y="1202444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08298FB-4731-461C-9B11-D232B8647885}"/>
              </a:ext>
            </a:extLst>
          </p:cNvPr>
          <p:cNvSpPr/>
          <p:nvPr/>
        </p:nvSpPr>
        <p:spPr>
          <a:xfrm>
            <a:off x="7016094" y="1195899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4042C94-1A51-443C-B160-4D935ABF0BA2}"/>
              </a:ext>
            </a:extLst>
          </p:cNvPr>
          <p:cNvSpPr/>
          <p:nvPr/>
        </p:nvSpPr>
        <p:spPr>
          <a:xfrm>
            <a:off x="10962346" y="1231327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7E626568-A52C-4BFF-9BB6-7ABF2C74A73C}"/>
              </a:ext>
            </a:extLst>
          </p:cNvPr>
          <p:cNvSpPr/>
          <p:nvPr/>
        </p:nvSpPr>
        <p:spPr>
          <a:xfrm>
            <a:off x="3346052" y="4135340"/>
            <a:ext cx="767015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239CDA86-BF25-495E-9CDE-1568789DDD2A}"/>
              </a:ext>
            </a:extLst>
          </p:cNvPr>
          <p:cNvSpPr/>
          <p:nvPr/>
        </p:nvSpPr>
        <p:spPr>
          <a:xfrm>
            <a:off x="7156797" y="2627495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F82EE87-B62C-40D1-A076-B89339B1223E}"/>
              </a:ext>
            </a:extLst>
          </p:cNvPr>
          <p:cNvSpPr/>
          <p:nvPr/>
        </p:nvSpPr>
        <p:spPr>
          <a:xfrm>
            <a:off x="11005193" y="2629073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544ADA61-BB30-452D-890B-4A4F5E520B19}"/>
              </a:ext>
            </a:extLst>
          </p:cNvPr>
          <p:cNvSpPr/>
          <p:nvPr/>
        </p:nvSpPr>
        <p:spPr>
          <a:xfrm>
            <a:off x="7150875" y="4165531"/>
            <a:ext cx="776181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42C22104-168E-4DDF-B4FD-D4177E594350}"/>
              </a:ext>
            </a:extLst>
          </p:cNvPr>
          <p:cNvSpPr/>
          <p:nvPr/>
        </p:nvSpPr>
        <p:spPr>
          <a:xfrm>
            <a:off x="11014620" y="4153487"/>
            <a:ext cx="699282" cy="64011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EFCBE3A-E954-4AD0-B680-3213B593301F}"/>
              </a:ext>
            </a:extLst>
          </p:cNvPr>
          <p:cNvSpPr txBox="1"/>
          <p:nvPr/>
        </p:nvSpPr>
        <p:spPr>
          <a:xfrm>
            <a:off x="843327" y="5148551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en-US" altLang="ja-JP" sz="4000" b="1" dirty="0"/>
              <a:t>3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の公倍数といいます。</a:t>
            </a:r>
            <a:endParaRPr lang="en-US" altLang="ja-JP" sz="4000" b="1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F7D1B41A-C4EE-4BB6-8DD1-0C977AF76B94}"/>
              </a:ext>
            </a:extLst>
          </p:cNvPr>
          <p:cNvSpPr txBox="1"/>
          <p:nvPr/>
        </p:nvSpPr>
        <p:spPr>
          <a:xfrm>
            <a:off x="8043969" y="5869673"/>
            <a:ext cx="2335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  <a:r>
              <a:rPr kumimoji="1" lang="ja-JP" altLang="en-US" sz="4000" b="1" dirty="0"/>
              <a:t>の倍数</a:t>
            </a:r>
            <a:endParaRPr lang="en-US" altLang="ja-JP" sz="4000" b="1" dirty="0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2C3BF0A9-6802-45A4-8AD7-D38741EB474F}"/>
              </a:ext>
            </a:extLst>
          </p:cNvPr>
          <p:cNvSpPr/>
          <p:nvPr/>
        </p:nvSpPr>
        <p:spPr>
          <a:xfrm>
            <a:off x="8126792" y="5899566"/>
            <a:ext cx="570334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9DFFD3B-A861-4D18-941C-2BAE8700EF0A}"/>
              </a:ext>
            </a:extLst>
          </p:cNvPr>
          <p:cNvSpPr/>
          <p:nvPr/>
        </p:nvSpPr>
        <p:spPr>
          <a:xfrm>
            <a:off x="2521491" y="5763145"/>
            <a:ext cx="1530641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星: 7 pt 3">
            <a:extLst>
              <a:ext uri="{FF2B5EF4-FFF2-40B4-BE49-F238E27FC236}">
                <a16:creationId xmlns:a16="http://schemas.microsoft.com/office/drawing/2014/main" id="{ED75236E-78A3-4676-9D81-335EBFD93CBD}"/>
              </a:ext>
            </a:extLst>
          </p:cNvPr>
          <p:cNvSpPr/>
          <p:nvPr/>
        </p:nvSpPr>
        <p:spPr>
          <a:xfrm>
            <a:off x="10671336" y="877823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星: 7 pt 78">
            <a:extLst>
              <a:ext uri="{FF2B5EF4-FFF2-40B4-BE49-F238E27FC236}">
                <a16:creationId xmlns:a16="http://schemas.microsoft.com/office/drawing/2014/main" id="{78482070-1750-432D-B377-EA545AA63AC7}"/>
              </a:ext>
            </a:extLst>
          </p:cNvPr>
          <p:cNvSpPr/>
          <p:nvPr/>
        </p:nvSpPr>
        <p:spPr>
          <a:xfrm>
            <a:off x="10731866" y="2325080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9" name="星: 7 pt 108">
            <a:extLst>
              <a:ext uri="{FF2B5EF4-FFF2-40B4-BE49-F238E27FC236}">
                <a16:creationId xmlns:a16="http://schemas.microsoft.com/office/drawing/2014/main" id="{869E2DC9-3F69-49A9-9218-A3CFB538E6B8}"/>
              </a:ext>
            </a:extLst>
          </p:cNvPr>
          <p:cNvSpPr/>
          <p:nvPr/>
        </p:nvSpPr>
        <p:spPr>
          <a:xfrm>
            <a:off x="10741293" y="3870014"/>
            <a:ext cx="1245936" cy="1245936"/>
          </a:xfrm>
          <a:prstGeom prst="star7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7933DD-6E83-4C3C-B08C-76D188126789}"/>
              </a:ext>
            </a:extLst>
          </p:cNvPr>
          <p:cNvSpPr txBox="1"/>
          <p:nvPr/>
        </p:nvSpPr>
        <p:spPr>
          <a:xfrm>
            <a:off x="4763023" y="118521"/>
            <a:ext cx="214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発見！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614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37" grpId="0"/>
      <p:bldP spid="3" grpId="0" animBg="1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4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14" grpId="0" animBg="1"/>
      <p:bldP spid="115" grpId="0" animBg="1"/>
      <p:bldP spid="116" grpId="0"/>
      <p:bldP spid="117" grpId="0"/>
      <p:bldP spid="118" grpId="0" animBg="1"/>
      <p:bldP spid="119" grpId="0" animBg="1"/>
      <p:bldP spid="4" grpId="0" animBg="1"/>
      <p:bldP spid="79" grpId="0" animBg="1"/>
      <p:bldP spid="109" grpId="0" animBg="1"/>
      <p:bldP spid="1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A33600-5B16-4ABC-B797-29D981AF9534}"/>
              </a:ext>
            </a:extLst>
          </p:cNvPr>
          <p:cNvSpPr txBox="1"/>
          <p:nvPr/>
        </p:nvSpPr>
        <p:spPr>
          <a:xfrm>
            <a:off x="852754" y="340881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en-US" altLang="ja-JP" sz="4000" b="1" dirty="0"/>
              <a:t>2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の公倍数といいます。</a:t>
            </a:r>
            <a:endParaRPr lang="en-US" altLang="ja-JP" sz="4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4A306F-60AC-4751-ADB4-2F89BA8AEC8D}"/>
              </a:ext>
            </a:extLst>
          </p:cNvPr>
          <p:cNvSpPr txBox="1"/>
          <p:nvPr/>
        </p:nvSpPr>
        <p:spPr>
          <a:xfrm>
            <a:off x="852753" y="1945009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en-US" altLang="ja-JP" sz="4000" b="1" dirty="0"/>
              <a:t>3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の公倍数といいます。</a:t>
            </a:r>
            <a:endParaRPr lang="en-US" altLang="ja-JP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7D8F7F-CD5C-4413-9C2B-73C422C5196A}"/>
              </a:ext>
            </a:extLst>
          </p:cNvPr>
          <p:cNvSpPr txBox="1"/>
          <p:nvPr/>
        </p:nvSpPr>
        <p:spPr>
          <a:xfrm>
            <a:off x="852753" y="3549137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２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ja-JP" altLang="en-US" sz="4000" b="1" dirty="0"/>
              <a:t>２と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の公倍数といいます。</a:t>
            </a:r>
            <a:endParaRPr lang="en-US" altLang="ja-JP" sz="4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5C9FC3-3CE8-4BFB-8D39-38FC7A99A25D}"/>
              </a:ext>
            </a:extLst>
          </p:cNvPr>
          <p:cNvSpPr txBox="1"/>
          <p:nvPr/>
        </p:nvSpPr>
        <p:spPr>
          <a:xfrm>
            <a:off x="852752" y="4983583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５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にも６の倍数にもなっている数を</a:t>
            </a:r>
            <a:endParaRPr lang="en-US" altLang="ja-JP" sz="4000" b="1" dirty="0"/>
          </a:p>
          <a:p>
            <a:r>
              <a:rPr lang="ja-JP" altLang="en-US" sz="4000" b="1" dirty="0"/>
              <a:t>５と６の公倍数といいます。</a:t>
            </a:r>
            <a:endParaRPr lang="en-US" altLang="ja-JP" sz="40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F48542-A1ED-4F10-A0C1-654A1E3452EA}"/>
              </a:ext>
            </a:extLst>
          </p:cNvPr>
          <p:cNvSpPr/>
          <p:nvPr/>
        </p:nvSpPr>
        <p:spPr>
          <a:xfrm>
            <a:off x="852752" y="946295"/>
            <a:ext cx="3237087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5B06EF-D139-465C-AF17-0CB1AEE19419}"/>
              </a:ext>
            </a:extLst>
          </p:cNvPr>
          <p:cNvSpPr/>
          <p:nvPr/>
        </p:nvSpPr>
        <p:spPr>
          <a:xfrm>
            <a:off x="852752" y="2595627"/>
            <a:ext cx="3237087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FC741A-E01F-41C8-AA5F-89D7468D5655}"/>
              </a:ext>
            </a:extLst>
          </p:cNvPr>
          <p:cNvSpPr/>
          <p:nvPr/>
        </p:nvSpPr>
        <p:spPr>
          <a:xfrm>
            <a:off x="1008487" y="4199755"/>
            <a:ext cx="3261855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85071A-9F0D-43CD-91DE-95D4F42151E3}"/>
              </a:ext>
            </a:extLst>
          </p:cNvPr>
          <p:cNvSpPr/>
          <p:nvPr/>
        </p:nvSpPr>
        <p:spPr>
          <a:xfrm>
            <a:off x="1008487" y="5612369"/>
            <a:ext cx="3497525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15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6DA812-A874-4641-A480-C446236E739D}"/>
              </a:ext>
            </a:extLst>
          </p:cNvPr>
          <p:cNvSpPr txBox="1"/>
          <p:nvPr/>
        </p:nvSpPr>
        <p:spPr>
          <a:xfrm>
            <a:off x="176740" y="59735"/>
            <a:ext cx="190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倍数</a:t>
            </a:r>
            <a:endParaRPr lang="en-US" altLang="ja-JP" sz="6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0F826D-7F33-48B8-9709-2998F3992A2A}"/>
              </a:ext>
            </a:extLst>
          </p:cNvPr>
          <p:cNvSpPr txBox="1"/>
          <p:nvPr/>
        </p:nvSpPr>
        <p:spPr>
          <a:xfrm>
            <a:off x="2149514" y="992404"/>
            <a:ext cx="76732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６に整数をかけてできる数を</a:t>
            </a:r>
            <a:endParaRPr kumimoji="1" lang="en-US" altLang="ja-JP" sz="4400" b="1" dirty="0"/>
          </a:p>
          <a:p>
            <a:r>
              <a:rPr kumimoji="1" lang="ja-JP" altLang="en-US" sz="4400" b="1" dirty="0">
                <a:solidFill>
                  <a:srgbClr val="FF0000"/>
                </a:solidFill>
              </a:rPr>
              <a:t>６の</a:t>
            </a:r>
            <a:r>
              <a:rPr kumimoji="1" lang="ja-JP" altLang="en-US" sz="5400" b="1" dirty="0">
                <a:solidFill>
                  <a:srgbClr val="FF0000"/>
                </a:solidFill>
              </a:rPr>
              <a:t>倍数</a:t>
            </a:r>
            <a:r>
              <a:rPr kumimoji="1" lang="ja-JP" altLang="en-US" sz="4400" b="1" dirty="0"/>
              <a:t>という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894DE1-FC0D-473D-9DDA-8B70D2864598}"/>
              </a:ext>
            </a:extLst>
          </p:cNvPr>
          <p:cNvSpPr txBox="1"/>
          <p:nvPr/>
        </p:nvSpPr>
        <p:spPr>
          <a:xfrm>
            <a:off x="1854791" y="3705950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9EED68-5F24-4A7B-B8FD-79EDAF54B365}"/>
              </a:ext>
            </a:extLst>
          </p:cNvPr>
          <p:cNvSpPr txBox="1"/>
          <p:nvPr/>
        </p:nvSpPr>
        <p:spPr>
          <a:xfrm>
            <a:off x="3797836" y="3692951"/>
            <a:ext cx="671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lang="ja-JP" altLang="en-US" sz="4800" b="1" dirty="0"/>
              <a:t>　　</a:t>
            </a:r>
            <a:r>
              <a:rPr lang="en-US" altLang="ja-JP" sz="4800" b="1" dirty="0"/>
              <a:t>18</a:t>
            </a:r>
            <a:r>
              <a:rPr lang="ja-JP" altLang="en-US" sz="4800" b="1" dirty="0"/>
              <a:t>　　</a:t>
            </a:r>
            <a:r>
              <a:rPr lang="en-US" altLang="ja-JP" sz="4800" b="1" dirty="0"/>
              <a:t>24     …</a:t>
            </a:r>
            <a:endParaRPr kumimoji="1" lang="ja-JP" altLang="en-US" sz="4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12C67DC-8320-4FA9-806A-C7897207F3CA}"/>
              </a:ext>
            </a:extLst>
          </p:cNvPr>
          <p:cNvSpPr txBox="1"/>
          <p:nvPr/>
        </p:nvSpPr>
        <p:spPr>
          <a:xfrm>
            <a:off x="1370685" y="298351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6×1</a:t>
            </a:r>
            <a:endParaRPr kumimoji="1" lang="ja-JP" altLang="en-US" sz="48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BB05588-D5BB-4DF1-843A-A0E6D03DBF59}"/>
              </a:ext>
            </a:extLst>
          </p:cNvPr>
          <p:cNvSpPr txBox="1"/>
          <p:nvPr/>
        </p:nvSpPr>
        <p:spPr>
          <a:xfrm>
            <a:off x="3360331" y="2971513"/>
            <a:ext cx="671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6×2</a:t>
            </a:r>
            <a:r>
              <a:rPr lang="ja-JP" altLang="en-US" sz="4800" b="1" dirty="0"/>
              <a:t>　 </a:t>
            </a:r>
            <a:r>
              <a:rPr lang="en-US" altLang="ja-JP" sz="4800" b="1" dirty="0"/>
              <a:t>6×3</a:t>
            </a:r>
            <a:r>
              <a:rPr lang="ja-JP" altLang="en-US" sz="4800" b="1" dirty="0"/>
              <a:t>　</a:t>
            </a:r>
            <a:r>
              <a:rPr lang="en-US" altLang="ja-JP" sz="4800" b="1" dirty="0"/>
              <a:t>6×4</a:t>
            </a:r>
            <a:endParaRPr kumimoji="1" lang="ja-JP" altLang="en-US" sz="48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3B40B80-92C1-4E69-80C3-8DF0035D7048}"/>
              </a:ext>
            </a:extLst>
          </p:cNvPr>
          <p:cNvSpPr/>
          <p:nvPr/>
        </p:nvSpPr>
        <p:spPr>
          <a:xfrm>
            <a:off x="1131216" y="3602225"/>
            <a:ext cx="9929568" cy="9217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A1FF17C-2B4D-4B75-8B87-1821412EC6B6}"/>
              </a:ext>
            </a:extLst>
          </p:cNvPr>
          <p:cNvSpPr/>
          <p:nvPr/>
        </p:nvSpPr>
        <p:spPr>
          <a:xfrm>
            <a:off x="3337088" y="1701335"/>
            <a:ext cx="1432875" cy="775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09F4CD1-8A84-4028-9B4A-4785168E2415}"/>
              </a:ext>
            </a:extLst>
          </p:cNvPr>
          <p:cNvSpPr txBox="1"/>
          <p:nvPr/>
        </p:nvSpPr>
        <p:spPr>
          <a:xfrm>
            <a:off x="3797836" y="4740998"/>
            <a:ext cx="342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６の倍数</a:t>
            </a:r>
            <a:endParaRPr lang="en-US" altLang="ja-JP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7" grpId="0"/>
      <p:bldP spid="18" grpId="0"/>
      <p:bldP spid="3" grpId="0" animBg="1"/>
      <p:bldP spid="20" grpId="0" animBg="1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58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A33600-5B16-4ABC-B797-29D981AF9534}"/>
              </a:ext>
            </a:extLst>
          </p:cNvPr>
          <p:cNvSpPr txBox="1"/>
          <p:nvPr/>
        </p:nvSpPr>
        <p:spPr>
          <a:xfrm>
            <a:off x="575962" y="374685"/>
            <a:ext cx="2554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/>
              <a:t>公倍数</a:t>
            </a:r>
            <a:endParaRPr lang="en-US" altLang="ja-JP" sz="5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815D70-5E7D-41A4-BBE3-1B013CE8855F}"/>
              </a:ext>
            </a:extLst>
          </p:cNvPr>
          <p:cNvSpPr txBox="1"/>
          <p:nvPr/>
        </p:nvSpPr>
        <p:spPr>
          <a:xfrm>
            <a:off x="1342405" y="1335581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の倍数にもなっている数を</a:t>
            </a:r>
            <a:endParaRPr lang="en-US" altLang="ja-JP" sz="4000" b="1" dirty="0"/>
          </a:p>
          <a:p>
            <a:r>
              <a:rPr lang="en-US" altLang="ja-JP" sz="4000" b="1" dirty="0">
                <a:solidFill>
                  <a:srgbClr val="FF0000"/>
                </a:solidFill>
              </a:rPr>
              <a:t>2</a:t>
            </a:r>
            <a:r>
              <a:rPr lang="ja-JP" altLang="en-US" sz="4000" b="1" dirty="0">
                <a:solidFill>
                  <a:srgbClr val="FF0000"/>
                </a:solidFill>
              </a:rPr>
              <a:t>と</a:t>
            </a:r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r>
              <a:rPr lang="ja-JP" altLang="en-US" sz="4000" b="1" dirty="0">
                <a:solidFill>
                  <a:srgbClr val="FF0000"/>
                </a:solidFill>
              </a:rPr>
              <a:t>の公倍数</a:t>
            </a:r>
            <a:r>
              <a:rPr lang="ja-JP" altLang="en-US" sz="4000" b="1" dirty="0"/>
              <a:t>といいます。</a:t>
            </a:r>
            <a:endParaRPr lang="en-US" altLang="ja-JP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8E94C1-5C9E-419A-A3F8-31686EE55A9D}"/>
              </a:ext>
            </a:extLst>
          </p:cNvPr>
          <p:cNvSpPr txBox="1"/>
          <p:nvPr/>
        </p:nvSpPr>
        <p:spPr>
          <a:xfrm>
            <a:off x="2108741" y="2790544"/>
            <a:ext cx="949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２　４　６　８　</a:t>
            </a:r>
            <a:r>
              <a:rPr lang="en-US" altLang="ja-JP" sz="4000" b="1" dirty="0"/>
              <a:t>10     12      14       …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32382B5-CA75-4387-80C6-24993AC79EDC}"/>
              </a:ext>
            </a:extLst>
          </p:cNvPr>
          <p:cNvSpPr/>
          <p:nvPr/>
        </p:nvSpPr>
        <p:spPr>
          <a:xfrm>
            <a:off x="3987538" y="2750418"/>
            <a:ext cx="932720" cy="132343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EF06313-1F86-4235-89F7-7618883625E2}"/>
              </a:ext>
            </a:extLst>
          </p:cNvPr>
          <p:cNvSpPr/>
          <p:nvPr/>
        </p:nvSpPr>
        <p:spPr>
          <a:xfrm>
            <a:off x="7401613" y="2767280"/>
            <a:ext cx="932720" cy="132343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77B19A-7A37-427A-9066-12B5CDC9B6D6}"/>
              </a:ext>
            </a:extLst>
          </p:cNvPr>
          <p:cNvSpPr txBox="1"/>
          <p:nvPr/>
        </p:nvSpPr>
        <p:spPr>
          <a:xfrm>
            <a:off x="1457098" y="4356902"/>
            <a:ext cx="972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公倍数のうちいちばん小さな数を</a:t>
            </a:r>
            <a:endParaRPr lang="en-US" altLang="ja-JP" sz="4400" b="1" dirty="0"/>
          </a:p>
          <a:p>
            <a:r>
              <a:rPr lang="ja-JP" altLang="en-US" sz="4400" b="1" dirty="0">
                <a:solidFill>
                  <a:srgbClr val="FF0000"/>
                </a:solidFill>
              </a:rPr>
              <a:t>最小公倍数</a:t>
            </a:r>
            <a:r>
              <a:rPr lang="ja-JP" altLang="en-US" sz="4400" b="1" dirty="0"/>
              <a:t>といいます。</a:t>
            </a:r>
            <a:endParaRPr lang="en-US" altLang="ja-JP" sz="4400" b="1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B4C6268-345B-41CB-82F8-8543AE9ADA0B}"/>
              </a:ext>
            </a:extLst>
          </p:cNvPr>
          <p:cNvSpPr/>
          <p:nvPr/>
        </p:nvSpPr>
        <p:spPr>
          <a:xfrm>
            <a:off x="1457098" y="5018621"/>
            <a:ext cx="2964073" cy="716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F320091-C9BF-44F8-9493-211A548D218B}"/>
              </a:ext>
            </a:extLst>
          </p:cNvPr>
          <p:cNvSpPr/>
          <p:nvPr/>
        </p:nvSpPr>
        <p:spPr>
          <a:xfrm>
            <a:off x="1457098" y="2002607"/>
            <a:ext cx="3124329" cy="598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3CF5909-075D-44AF-A419-25B12062E5F4}"/>
              </a:ext>
            </a:extLst>
          </p:cNvPr>
          <p:cNvSpPr txBox="1"/>
          <p:nvPr/>
        </p:nvSpPr>
        <p:spPr>
          <a:xfrm>
            <a:off x="0" y="2790544"/>
            <a:ext cx="215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31680D-8AC5-4C24-A756-1F911667EC88}"/>
              </a:ext>
            </a:extLst>
          </p:cNvPr>
          <p:cNvSpPr txBox="1"/>
          <p:nvPr/>
        </p:nvSpPr>
        <p:spPr>
          <a:xfrm>
            <a:off x="0" y="3443351"/>
            <a:ext cx="215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の倍数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F18F36-25EE-4B2E-8731-12095697C90B}"/>
              </a:ext>
            </a:extLst>
          </p:cNvPr>
          <p:cNvSpPr txBox="1"/>
          <p:nvPr/>
        </p:nvSpPr>
        <p:spPr>
          <a:xfrm>
            <a:off x="2674880" y="3338432"/>
            <a:ext cx="9382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3         6        9          12            15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310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 animBg="1"/>
      <p:bldP spid="19" grpId="0" animBg="1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21774-2771-4ACF-9071-BE7BC7724D7D}"/>
              </a:ext>
            </a:extLst>
          </p:cNvPr>
          <p:cNvSpPr txBox="1"/>
          <p:nvPr/>
        </p:nvSpPr>
        <p:spPr>
          <a:xfrm>
            <a:off x="351208" y="3392842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FC4F44-0071-4364-B3B8-9287A25889D0}"/>
              </a:ext>
            </a:extLst>
          </p:cNvPr>
          <p:cNvSpPr txBox="1"/>
          <p:nvPr/>
        </p:nvSpPr>
        <p:spPr>
          <a:xfrm>
            <a:off x="351208" y="4791653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DE1A0F-4E7B-4886-B86A-A98B87F59A5F}"/>
              </a:ext>
            </a:extLst>
          </p:cNvPr>
          <p:cNvSpPr txBox="1"/>
          <p:nvPr/>
        </p:nvSpPr>
        <p:spPr>
          <a:xfrm>
            <a:off x="352704" y="368846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8389B3A-0953-4D63-94E1-784590E5A90B}"/>
              </a:ext>
            </a:extLst>
          </p:cNvPr>
          <p:cNvSpPr txBox="1"/>
          <p:nvPr/>
        </p:nvSpPr>
        <p:spPr>
          <a:xfrm>
            <a:off x="351208" y="1950071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97E527-C3F2-4AFE-B560-2878FB2A622F}"/>
              </a:ext>
            </a:extLst>
          </p:cNvPr>
          <p:cNvSpPr txBox="1"/>
          <p:nvPr/>
        </p:nvSpPr>
        <p:spPr>
          <a:xfrm>
            <a:off x="7661125" y="620772"/>
            <a:ext cx="3195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ja-JP" sz="4800" b="1" dirty="0"/>
              <a:t>×1</a:t>
            </a:r>
            <a:r>
              <a:rPr lang="ja-JP" altLang="en-US" sz="4800" b="1" dirty="0"/>
              <a:t>＝ </a:t>
            </a:r>
            <a:r>
              <a:rPr lang="en-US" altLang="ja-JP" sz="4800" b="1" dirty="0"/>
              <a:t>4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F906A45-5632-4D4E-8923-021F36206FD9}"/>
              </a:ext>
            </a:extLst>
          </p:cNvPr>
          <p:cNvSpPr txBox="1"/>
          <p:nvPr/>
        </p:nvSpPr>
        <p:spPr>
          <a:xfrm>
            <a:off x="7661126" y="3338758"/>
            <a:ext cx="2973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ja-JP" sz="4800" b="1" dirty="0"/>
              <a:t>×3</a:t>
            </a:r>
            <a:r>
              <a:rPr lang="ja-JP" altLang="en-US" sz="4800" b="1" dirty="0"/>
              <a:t>＝</a:t>
            </a:r>
            <a:r>
              <a:rPr lang="en-US" altLang="ja-JP" sz="4800" b="1" dirty="0"/>
              <a:t>12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B74780C-CCC9-447E-9A42-AE3E1E4F5A91}"/>
              </a:ext>
            </a:extLst>
          </p:cNvPr>
          <p:cNvSpPr txBox="1"/>
          <p:nvPr/>
        </p:nvSpPr>
        <p:spPr>
          <a:xfrm>
            <a:off x="7661126" y="4697751"/>
            <a:ext cx="305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ja-JP" sz="4800" b="1" dirty="0"/>
              <a:t>×4</a:t>
            </a:r>
            <a:r>
              <a:rPr lang="ja-JP" altLang="en-US" sz="4800" b="1" dirty="0"/>
              <a:t>＝</a:t>
            </a:r>
            <a:r>
              <a:rPr lang="en-US" altLang="ja-JP" sz="4800" b="1" dirty="0"/>
              <a:t>16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0738C01-3073-488B-BF6E-7E0E32687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820" y="103590"/>
            <a:ext cx="725591" cy="1152303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9F8642A-B484-43AF-AE48-DC8A82A02874}"/>
              </a:ext>
            </a:extLst>
          </p:cNvPr>
          <p:cNvSpPr txBox="1"/>
          <p:nvPr/>
        </p:nvSpPr>
        <p:spPr>
          <a:xfrm>
            <a:off x="351208" y="6115049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kumimoji="1" lang="ja-JP" altLang="en-US" sz="4000" b="1" dirty="0"/>
              <a:t>倍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C69DCFA-D2ED-48B1-940D-E1F1E013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324" y="1636034"/>
            <a:ext cx="725591" cy="1152303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E1DBA587-FA46-4A06-BDD3-4E4B85C93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039" y="1636034"/>
            <a:ext cx="725591" cy="1152303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B04801F7-4445-4D72-B730-603C946A9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324" y="4380054"/>
            <a:ext cx="742289" cy="117882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65E9D589-7A3D-4C0D-9B76-33BFD4A18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341" y="4401032"/>
            <a:ext cx="742289" cy="117882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4AD28463-E7EB-42A0-B2F1-3045950A1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640" y="4380054"/>
            <a:ext cx="742289" cy="117882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5B699724-A2C8-4837-8616-A2A7FFBE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69" y="4380054"/>
            <a:ext cx="725591" cy="115230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FBEBF5D-20C1-4686-BB90-6350E767B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324" y="5681186"/>
            <a:ext cx="725591" cy="115230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31157BEF-64BD-4530-9C18-C6314BB2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039" y="5681186"/>
            <a:ext cx="725591" cy="1152303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5CE1A8FD-4010-4ACA-A392-20913D4AD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69" y="5681186"/>
            <a:ext cx="725591" cy="1152303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648D0A18-7747-4E66-BC0A-03F00C954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754" y="5681186"/>
            <a:ext cx="725591" cy="1152303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4F4FD4F7-D889-43BB-9DEF-EB37A9933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85" y="5681186"/>
            <a:ext cx="725591" cy="115230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634C5252-068D-4951-AB4A-D60BDD6CD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324" y="3030024"/>
            <a:ext cx="725591" cy="1152303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C44D4A6-6EBD-4B75-AB83-F2A3C7928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12" y="3030024"/>
            <a:ext cx="725591" cy="1152303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89CD0F89-2114-4611-9F08-F9D19D6A4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039" y="3030024"/>
            <a:ext cx="725591" cy="1152303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B05FE6A-B58A-4498-888A-A44607DE0EAE}"/>
              </a:ext>
            </a:extLst>
          </p:cNvPr>
          <p:cNvSpPr txBox="1"/>
          <p:nvPr/>
        </p:nvSpPr>
        <p:spPr>
          <a:xfrm>
            <a:off x="7661126" y="5981329"/>
            <a:ext cx="305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ja-JP" sz="4800" b="1" dirty="0"/>
              <a:t>×5</a:t>
            </a:r>
            <a:r>
              <a:rPr lang="ja-JP" altLang="en-US" sz="4800" b="1" dirty="0"/>
              <a:t>＝</a:t>
            </a:r>
            <a:r>
              <a:rPr lang="en-US" altLang="ja-JP" sz="4800" b="1" dirty="0"/>
              <a:t>20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AC05CDC-1A01-4195-8016-18169DE24B14}"/>
              </a:ext>
            </a:extLst>
          </p:cNvPr>
          <p:cNvSpPr txBox="1"/>
          <p:nvPr/>
        </p:nvSpPr>
        <p:spPr>
          <a:xfrm>
            <a:off x="2312499" y="2006377"/>
            <a:ext cx="411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  <a:endParaRPr kumimoji="1" lang="ja-JP" altLang="en-US" sz="40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23176FF-5867-4B3C-903A-49CA31AAF28D}"/>
              </a:ext>
            </a:extLst>
          </p:cNvPr>
          <p:cNvSpPr txBox="1"/>
          <p:nvPr/>
        </p:nvSpPr>
        <p:spPr>
          <a:xfrm>
            <a:off x="1832651" y="470906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23EA5D8-E121-4971-931F-6558688A5631}"/>
              </a:ext>
            </a:extLst>
          </p:cNvPr>
          <p:cNvSpPr txBox="1"/>
          <p:nvPr/>
        </p:nvSpPr>
        <p:spPr>
          <a:xfrm>
            <a:off x="2717635" y="3508990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12</a:t>
            </a:r>
            <a:endParaRPr kumimoji="1"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C49CF78-E612-4F6B-A036-32AA5EC959A4}"/>
              </a:ext>
            </a:extLst>
          </p:cNvPr>
          <p:cNvSpPr txBox="1"/>
          <p:nvPr/>
        </p:nvSpPr>
        <p:spPr>
          <a:xfrm>
            <a:off x="3291349" y="4691429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16</a:t>
            </a:r>
            <a:endParaRPr kumimoji="1"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AC196D04-571B-41CB-9BFD-44F7B6DB548D}"/>
              </a:ext>
            </a:extLst>
          </p:cNvPr>
          <p:cNvSpPr txBox="1"/>
          <p:nvPr/>
        </p:nvSpPr>
        <p:spPr>
          <a:xfrm>
            <a:off x="3827750" y="5993655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20</a:t>
            </a:r>
            <a:endParaRPr kumimoji="1" lang="ja-JP" altLang="en-US" sz="40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96141DB-F463-47FD-AD5C-863B27D8AD86}"/>
              </a:ext>
            </a:extLst>
          </p:cNvPr>
          <p:cNvSpPr txBox="1"/>
          <p:nvPr/>
        </p:nvSpPr>
        <p:spPr>
          <a:xfrm>
            <a:off x="7661126" y="1979765"/>
            <a:ext cx="290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ja-JP" sz="4800" b="1" dirty="0"/>
              <a:t>×2</a:t>
            </a:r>
            <a:r>
              <a:rPr lang="ja-JP" altLang="en-US" sz="4800" b="1" dirty="0"/>
              <a:t>＝ </a:t>
            </a:r>
            <a:r>
              <a:rPr lang="en-US" altLang="ja-JP" sz="4800" b="1" dirty="0"/>
              <a:t>8</a:t>
            </a: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19E4638E-69A4-4A65-A5C9-78FD20043C13}"/>
              </a:ext>
            </a:extLst>
          </p:cNvPr>
          <p:cNvSpPr/>
          <p:nvPr/>
        </p:nvSpPr>
        <p:spPr>
          <a:xfrm>
            <a:off x="9632986" y="520796"/>
            <a:ext cx="892772" cy="615019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3BCF2B27-E705-4422-9D38-76D1189A7644}"/>
              </a:ext>
            </a:extLst>
          </p:cNvPr>
          <p:cNvSpPr txBox="1"/>
          <p:nvPr/>
        </p:nvSpPr>
        <p:spPr>
          <a:xfrm>
            <a:off x="10568139" y="3061409"/>
            <a:ext cx="1432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の</a:t>
            </a:r>
            <a:endParaRPr kumimoji="1" lang="en-US" altLang="ja-JP" sz="4800" b="1" dirty="0"/>
          </a:p>
          <a:p>
            <a:r>
              <a:rPr kumimoji="1" lang="ja-JP" altLang="en-US" sz="4800" b="1" dirty="0"/>
              <a:t>倍数</a:t>
            </a:r>
          </a:p>
        </p:txBody>
      </p:sp>
      <p:pic>
        <p:nvPicPr>
          <p:cNvPr id="86" name="図 85">
            <a:extLst>
              <a:ext uri="{FF2B5EF4-FFF2-40B4-BE49-F238E27FC236}">
                <a16:creationId xmlns:a16="http://schemas.microsoft.com/office/drawing/2014/main" id="{2E61D0DB-5411-4E1F-B576-67579DC37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600" y="42995"/>
            <a:ext cx="725591" cy="1152303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16B95CA-843F-48AA-B738-74C2B590A933}"/>
              </a:ext>
            </a:extLst>
          </p:cNvPr>
          <p:cNvSpPr/>
          <p:nvPr/>
        </p:nvSpPr>
        <p:spPr>
          <a:xfrm>
            <a:off x="398317" y="467638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AA5A413-706B-4B8A-8B0B-B90F6BA1B40C}"/>
              </a:ext>
            </a:extLst>
          </p:cNvPr>
          <p:cNvSpPr/>
          <p:nvPr/>
        </p:nvSpPr>
        <p:spPr>
          <a:xfrm>
            <a:off x="414563" y="2064470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FFE54CC-4D4B-496F-84BF-96F1A871569D}"/>
              </a:ext>
            </a:extLst>
          </p:cNvPr>
          <p:cNvSpPr txBox="1"/>
          <p:nvPr/>
        </p:nvSpPr>
        <p:spPr>
          <a:xfrm>
            <a:off x="6663498" y="1966590"/>
            <a:ext cx="64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式</a:t>
            </a:r>
            <a:endParaRPr kumimoji="1" lang="ja-JP" altLang="en-US" sz="4000" b="1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FCD75CE-E20B-4CFB-BF42-4E3BB8AF1292}"/>
              </a:ext>
            </a:extLst>
          </p:cNvPr>
          <p:cNvSpPr/>
          <p:nvPr/>
        </p:nvSpPr>
        <p:spPr>
          <a:xfrm>
            <a:off x="428492" y="3476024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A383A82-3F01-4963-9CEF-982CCAFC77EE}"/>
              </a:ext>
            </a:extLst>
          </p:cNvPr>
          <p:cNvSpPr txBox="1"/>
          <p:nvPr/>
        </p:nvSpPr>
        <p:spPr>
          <a:xfrm>
            <a:off x="6663498" y="3333582"/>
            <a:ext cx="64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式</a:t>
            </a:r>
            <a:endParaRPr kumimoji="1" lang="ja-JP" altLang="en-US" sz="4000" b="1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9E99C14-A8E8-4889-A865-C2BC8082779B}"/>
              </a:ext>
            </a:extLst>
          </p:cNvPr>
          <p:cNvSpPr/>
          <p:nvPr/>
        </p:nvSpPr>
        <p:spPr>
          <a:xfrm>
            <a:off x="414562" y="4905212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3AE998F-CCB6-4ED7-B5BD-FF6E5FB9219E}"/>
              </a:ext>
            </a:extLst>
          </p:cNvPr>
          <p:cNvSpPr txBox="1"/>
          <p:nvPr/>
        </p:nvSpPr>
        <p:spPr>
          <a:xfrm>
            <a:off x="6663498" y="4691429"/>
            <a:ext cx="64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式</a:t>
            </a:r>
            <a:endParaRPr kumimoji="1" lang="ja-JP" altLang="en-US" sz="4000" b="1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C0D990FF-D5C6-4630-A7D7-3B29E2EF0523}"/>
              </a:ext>
            </a:extLst>
          </p:cNvPr>
          <p:cNvSpPr/>
          <p:nvPr/>
        </p:nvSpPr>
        <p:spPr>
          <a:xfrm>
            <a:off x="429471" y="6215654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957E490-08D4-4258-81A9-56A24516D9EC}"/>
              </a:ext>
            </a:extLst>
          </p:cNvPr>
          <p:cNvSpPr txBox="1"/>
          <p:nvPr/>
        </p:nvSpPr>
        <p:spPr>
          <a:xfrm>
            <a:off x="6663498" y="5973860"/>
            <a:ext cx="64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式</a:t>
            </a:r>
            <a:endParaRPr kumimoji="1" lang="ja-JP" altLang="en-US" sz="4000" b="1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8BECD8D-A227-4CD0-8D70-E036BA639F2C}"/>
              </a:ext>
            </a:extLst>
          </p:cNvPr>
          <p:cNvSpPr txBox="1"/>
          <p:nvPr/>
        </p:nvSpPr>
        <p:spPr>
          <a:xfrm>
            <a:off x="4236152" y="90766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れんくん</a:t>
            </a:r>
            <a:endParaRPr kumimoji="1" lang="ja-JP" altLang="en-US" sz="3200" b="1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245562E-D2A4-4B07-B1C1-090F82ED09C9}"/>
              </a:ext>
            </a:extLst>
          </p:cNvPr>
          <p:cNvSpPr txBox="1"/>
          <p:nvPr/>
        </p:nvSpPr>
        <p:spPr>
          <a:xfrm>
            <a:off x="1123244" y="94183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ひかりちゃん</a:t>
            </a:r>
            <a:endParaRPr kumimoji="1" lang="ja-JP" altLang="en-US" sz="28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DDEC38A-A882-4583-B5A7-AB2B48718499}"/>
              </a:ext>
            </a:extLst>
          </p:cNvPr>
          <p:cNvSpPr txBox="1"/>
          <p:nvPr/>
        </p:nvSpPr>
        <p:spPr>
          <a:xfrm>
            <a:off x="4694387" y="386427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kumimoji="1" lang="ja-JP" alt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6E7304B-1696-46D6-9684-2E3870FAA049}"/>
              </a:ext>
            </a:extLst>
          </p:cNvPr>
          <p:cNvSpPr txBox="1"/>
          <p:nvPr/>
        </p:nvSpPr>
        <p:spPr>
          <a:xfrm>
            <a:off x="6655386" y="15945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れんくん</a:t>
            </a:r>
            <a:endParaRPr kumimoji="1" lang="ja-JP" altLang="en-US" sz="3200" b="1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1947FE5-3A00-4529-B15D-35F97C04CB5D}"/>
              </a:ext>
            </a:extLst>
          </p:cNvPr>
          <p:cNvSpPr txBox="1"/>
          <p:nvPr/>
        </p:nvSpPr>
        <p:spPr>
          <a:xfrm>
            <a:off x="9242653" y="9277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ひかりちゃん</a:t>
            </a:r>
            <a:endParaRPr kumimoji="1" lang="ja-JP" altLang="en-US" sz="32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3AD4D48-A6C1-4416-94D6-07A9F052DE8A}"/>
              </a:ext>
            </a:extLst>
          </p:cNvPr>
          <p:cNvSpPr txBox="1"/>
          <p:nvPr/>
        </p:nvSpPr>
        <p:spPr>
          <a:xfrm>
            <a:off x="6608273" y="647525"/>
            <a:ext cx="64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式</a:t>
            </a:r>
            <a:endParaRPr kumimoji="1" lang="ja-JP" altLang="en-US" sz="40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5EF8A43-EA0A-467B-AEE3-A9E1ADD9BFFC}"/>
              </a:ext>
            </a:extLst>
          </p:cNvPr>
          <p:cNvSpPr txBox="1"/>
          <p:nvPr/>
        </p:nvSpPr>
        <p:spPr>
          <a:xfrm>
            <a:off x="441200" y="2630561"/>
            <a:ext cx="60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ひかりちゃんはれんくんの</a:t>
            </a:r>
            <a:r>
              <a:rPr lang="en-US" altLang="ja-JP" sz="2800" b="1" dirty="0"/>
              <a:t>2</a:t>
            </a:r>
            <a:r>
              <a:rPr lang="ja-JP" altLang="en-US" sz="2800" b="1" dirty="0"/>
              <a:t>倍の数</a:t>
            </a:r>
            <a:endParaRPr kumimoji="1" lang="ja-JP" altLang="en-US" sz="2800" b="1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A524C4D-9184-4002-830F-F30307544FCF}"/>
              </a:ext>
            </a:extLst>
          </p:cNvPr>
          <p:cNvSpPr txBox="1"/>
          <p:nvPr/>
        </p:nvSpPr>
        <p:spPr>
          <a:xfrm>
            <a:off x="406236" y="3997229"/>
            <a:ext cx="60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ひかりちゃんはれんくんの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倍の数</a:t>
            </a:r>
            <a:endParaRPr kumimoji="1" lang="ja-JP" altLang="en-US" sz="2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50FAAFB-81E9-4170-9372-15EFC1546230}"/>
              </a:ext>
            </a:extLst>
          </p:cNvPr>
          <p:cNvSpPr txBox="1"/>
          <p:nvPr/>
        </p:nvSpPr>
        <p:spPr>
          <a:xfrm>
            <a:off x="517721" y="5336503"/>
            <a:ext cx="60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ひかりちゃんはれんくんの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倍の数</a:t>
            </a:r>
            <a:endParaRPr kumimoji="1" lang="ja-JP" altLang="en-US" sz="28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E9121B-32BC-481F-ADD7-58AF924F7454}"/>
              </a:ext>
            </a:extLst>
          </p:cNvPr>
          <p:cNvSpPr txBox="1"/>
          <p:nvPr/>
        </p:nvSpPr>
        <p:spPr>
          <a:xfrm>
            <a:off x="1113571" y="6479670"/>
            <a:ext cx="60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ひかりちゃんはれんくんの</a:t>
            </a:r>
            <a:r>
              <a:rPr lang="en-US" altLang="ja-JP" sz="2800" b="1" dirty="0"/>
              <a:t>5</a:t>
            </a:r>
            <a:r>
              <a:rPr lang="ja-JP" altLang="en-US" sz="2800" b="1" dirty="0"/>
              <a:t>倍の数</a:t>
            </a:r>
            <a:endParaRPr kumimoji="1" lang="ja-JP" altLang="en-US" sz="2800" b="1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C35283E-C0AA-49E5-A093-D958181CF3CF}"/>
              </a:ext>
            </a:extLst>
          </p:cNvPr>
          <p:cNvSpPr txBox="1"/>
          <p:nvPr/>
        </p:nvSpPr>
        <p:spPr>
          <a:xfrm>
            <a:off x="459749" y="1331438"/>
            <a:ext cx="602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ひかりちゃんはれんくんの</a:t>
            </a:r>
            <a:r>
              <a:rPr lang="en-US" altLang="ja-JP" sz="2800" b="1" dirty="0"/>
              <a:t>1</a:t>
            </a:r>
            <a:r>
              <a:rPr lang="ja-JP" altLang="en-US" sz="2800" b="1" dirty="0"/>
              <a:t>倍の数</a:t>
            </a:r>
            <a:endParaRPr kumimoji="1" lang="ja-JP" altLang="en-US" sz="28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23008E-3E90-AA0C-BDCB-5278E92C9012}"/>
              </a:ext>
            </a:extLst>
          </p:cNvPr>
          <p:cNvSpPr/>
          <p:nvPr/>
        </p:nvSpPr>
        <p:spPr>
          <a:xfrm>
            <a:off x="4838088" y="1355411"/>
            <a:ext cx="504037" cy="3917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6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1" grpId="0"/>
      <p:bldP spid="28" grpId="0"/>
      <p:bldP spid="37" grpId="0"/>
      <p:bldP spid="38" grpId="0"/>
      <p:bldP spid="34" grpId="0"/>
      <p:bldP spid="61" grpId="0"/>
      <p:bldP spid="80" grpId="0"/>
      <p:bldP spid="81" grpId="0"/>
      <p:bldP spid="82" grpId="0"/>
      <p:bldP spid="84" grpId="0"/>
      <p:bldP spid="48" grpId="0"/>
      <p:bldP spid="62" grpId="0" animBg="1"/>
      <p:bldP spid="85" grpId="0"/>
      <p:bldP spid="40" grpId="0" animBg="1"/>
      <p:bldP spid="41" grpId="0" animBg="1"/>
      <p:bldP spid="42" grpId="0"/>
      <p:bldP spid="43" grpId="0" animBg="1"/>
      <p:bldP spid="44" grpId="0"/>
      <p:bldP spid="45" grpId="0" animBg="1"/>
      <p:bldP spid="67" grpId="0"/>
      <p:bldP spid="68" grpId="0" animBg="1"/>
      <p:bldP spid="69" grpId="0"/>
      <p:bldP spid="70" grpId="0"/>
      <p:bldP spid="71" grpId="0"/>
      <p:bldP spid="50" grpId="0"/>
      <p:bldP spid="73" grpId="0"/>
      <p:bldP spid="74" grpId="0"/>
      <p:bldP spid="75" grpId="0"/>
      <p:bldP spid="63" grpId="0"/>
      <p:bldP spid="64" grpId="0"/>
      <p:bldP spid="65" grpId="0"/>
      <p:bldP spid="66" grpId="0"/>
      <p:bldP spid="72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A33600-5B16-4ABC-B797-29D981AF9534}"/>
              </a:ext>
            </a:extLst>
          </p:cNvPr>
          <p:cNvSpPr txBox="1"/>
          <p:nvPr/>
        </p:nvSpPr>
        <p:spPr>
          <a:xfrm>
            <a:off x="177432" y="139164"/>
            <a:ext cx="12014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２と３の公倍数　両方の倍数から公倍数をみつける</a:t>
            </a:r>
            <a:endParaRPr lang="en-US" altLang="ja-JP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8E94C1-5C9E-419A-A3F8-31686EE55A9D}"/>
              </a:ext>
            </a:extLst>
          </p:cNvPr>
          <p:cNvSpPr txBox="1"/>
          <p:nvPr/>
        </p:nvSpPr>
        <p:spPr>
          <a:xfrm>
            <a:off x="2286175" y="1149072"/>
            <a:ext cx="949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２　４　６　８　</a:t>
            </a:r>
            <a:r>
              <a:rPr lang="en-US" altLang="ja-JP" sz="4000" b="1" dirty="0"/>
              <a:t>10     12      14       …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32382B5-CA75-4387-80C6-24993AC79EDC}"/>
              </a:ext>
            </a:extLst>
          </p:cNvPr>
          <p:cNvSpPr/>
          <p:nvPr/>
        </p:nvSpPr>
        <p:spPr>
          <a:xfrm>
            <a:off x="4224930" y="1149072"/>
            <a:ext cx="932720" cy="18865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EF06313-1F86-4235-89F7-7618883625E2}"/>
              </a:ext>
            </a:extLst>
          </p:cNvPr>
          <p:cNvSpPr/>
          <p:nvPr/>
        </p:nvSpPr>
        <p:spPr>
          <a:xfrm>
            <a:off x="7518450" y="1149072"/>
            <a:ext cx="932720" cy="18865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3CF5909-075D-44AF-A419-25B12062E5F4}"/>
              </a:ext>
            </a:extLst>
          </p:cNvPr>
          <p:cNvSpPr txBox="1"/>
          <p:nvPr/>
        </p:nvSpPr>
        <p:spPr>
          <a:xfrm>
            <a:off x="177434" y="1149072"/>
            <a:ext cx="215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31680D-8AC5-4C24-A756-1F911667EC88}"/>
              </a:ext>
            </a:extLst>
          </p:cNvPr>
          <p:cNvSpPr txBox="1"/>
          <p:nvPr/>
        </p:nvSpPr>
        <p:spPr>
          <a:xfrm>
            <a:off x="177433" y="2379218"/>
            <a:ext cx="215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の倍数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F18F36-25EE-4B2E-8731-12095697C90B}"/>
              </a:ext>
            </a:extLst>
          </p:cNvPr>
          <p:cNvSpPr txBox="1"/>
          <p:nvPr/>
        </p:nvSpPr>
        <p:spPr>
          <a:xfrm>
            <a:off x="2827316" y="2327693"/>
            <a:ext cx="9382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3         6        9          12            15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0B4B34-3066-485B-A1C0-7E07212B2BB1}"/>
              </a:ext>
            </a:extLst>
          </p:cNvPr>
          <p:cNvSpPr txBox="1"/>
          <p:nvPr/>
        </p:nvSpPr>
        <p:spPr>
          <a:xfrm>
            <a:off x="259494" y="4537493"/>
            <a:ext cx="215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の倍数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3D61F5-7947-4FEE-9583-8825987B0F20}"/>
              </a:ext>
            </a:extLst>
          </p:cNvPr>
          <p:cNvSpPr txBox="1"/>
          <p:nvPr/>
        </p:nvSpPr>
        <p:spPr>
          <a:xfrm>
            <a:off x="2926962" y="4528701"/>
            <a:ext cx="9382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3         6        9          12            15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…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F82C9A5-315F-47C3-9799-4E6161E6C8CD}"/>
              </a:ext>
            </a:extLst>
          </p:cNvPr>
          <p:cNvSpPr/>
          <p:nvPr/>
        </p:nvSpPr>
        <p:spPr>
          <a:xfrm>
            <a:off x="4344237" y="4431977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A324756-695A-4EDD-AF4C-42F1D808A279}"/>
              </a:ext>
            </a:extLst>
          </p:cNvPr>
          <p:cNvSpPr/>
          <p:nvPr/>
        </p:nvSpPr>
        <p:spPr>
          <a:xfrm>
            <a:off x="7670662" y="4419544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44A47CB-F122-488E-A512-CCD0C2D3B16A}"/>
              </a:ext>
            </a:extLst>
          </p:cNvPr>
          <p:cNvCxnSpPr/>
          <p:nvPr/>
        </p:nvCxnSpPr>
        <p:spPr>
          <a:xfrm>
            <a:off x="457200" y="3638550"/>
            <a:ext cx="10753725" cy="0"/>
          </a:xfrm>
          <a:prstGeom prst="line">
            <a:avLst/>
          </a:prstGeom>
          <a:ln w="571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AD0DA9-5B69-4465-A57F-066C0420CEC2}"/>
              </a:ext>
            </a:extLst>
          </p:cNvPr>
          <p:cNvSpPr txBox="1"/>
          <p:nvPr/>
        </p:nvSpPr>
        <p:spPr>
          <a:xfrm>
            <a:off x="2689147" y="4328646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553D48-3784-4307-B071-DE4DB12640D9}"/>
              </a:ext>
            </a:extLst>
          </p:cNvPr>
          <p:cNvSpPr txBox="1"/>
          <p:nvPr/>
        </p:nvSpPr>
        <p:spPr>
          <a:xfrm>
            <a:off x="5688623" y="4369715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972110-5E1D-4DE8-A71B-1F5DC80BD5B3}"/>
              </a:ext>
            </a:extLst>
          </p:cNvPr>
          <p:cNvSpPr txBox="1"/>
          <p:nvPr/>
        </p:nvSpPr>
        <p:spPr>
          <a:xfrm>
            <a:off x="9917723" y="4328646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F0684A3-10E4-4463-B762-79732DAD7193}"/>
              </a:ext>
            </a:extLst>
          </p:cNvPr>
          <p:cNvSpPr txBox="1"/>
          <p:nvPr/>
        </p:nvSpPr>
        <p:spPr>
          <a:xfrm>
            <a:off x="1417134" y="5218996"/>
            <a:ext cx="2820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</a:rPr>
              <a:t>３は</a:t>
            </a:r>
            <a:r>
              <a:rPr lang="en-US" altLang="ja-JP" sz="3600" dirty="0">
                <a:solidFill>
                  <a:srgbClr val="FF0000"/>
                </a:solidFill>
              </a:rPr>
              <a:t>2</a:t>
            </a:r>
            <a:r>
              <a:rPr lang="ja-JP" altLang="en-US" sz="3600" dirty="0">
                <a:solidFill>
                  <a:srgbClr val="FF0000"/>
                </a:solidFill>
              </a:rPr>
              <a:t>の倍数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>
                <a:solidFill>
                  <a:srgbClr val="FF0000"/>
                </a:solidFill>
              </a:rPr>
              <a:t>ではない</a:t>
            </a:r>
            <a:r>
              <a:rPr lang="en-US" altLang="ja-JP" sz="4400" b="1" dirty="0">
                <a:solidFill>
                  <a:srgbClr val="FF0000"/>
                </a:solidFill>
              </a:rPr>
              <a:t>×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DCC5B1C-0D44-461B-AAD0-18A9A5DFF737}"/>
              </a:ext>
            </a:extLst>
          </p:cNvPr>
          <p:cNvSpPr txBox="1"/>
          <p:nvPr/>
        </p:nvSpPr>
        <p:spPr>
          <a:xfrm>
            <a:off x="4504464" y="5345744"/>
            <a:ext cx="2820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6</a:t>
            </a:r>
            <a:r>
              <a:rPr lang="ja-JP" altLang="en-US" sz="3600" dirty="0">
                <a:solidFill>
                  <a:srgbClr val="FF0000"/>
                </a:solidFill>
              </a:rPr>
              <a:t>は</a:t>
            </a:r>
            <a:r>
              <a:rPr lang="en-US" altLang="ja-JP" sz="3600" dirty="0">
                <a:solidFill>
                  <a:srgbClr val="FF0000"/>
                </a:solidFill>
              </a:rPr>
              <a:t>2</a:t>
            </a:r>
            <a:r>
              <a:rPr lang="ja-JP" altLang="en-US" sz="3600" dirty="0">
                <a:solidFill>
                  <a:srgbClr val="FF0000"/>
                </a:solidFill>
              </a:rPr>
              <a:t>の倍数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lang="ja-JP" altLang="en-US" sz="3600" dirty="0">
                <a:solidFill>
                  <a:srgbClr val="FF0000"/>
                </a:solidFill>
              </a:rPr>
              <a:t>〇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782DAD-F099-419E-B420-73C7AB1F7692}"/>
              </a:ext>
            </a:extLst>
          </p:cNvPr>
          <p:cNvSpPr txBox="1"/>
          <p:nvPr/>
        </p:nvSpPr>
        <p:spPr>
          <a:xfrm>
            <a:off x="750013" y="3673337"/>
            <a:ext cx="10753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の倍数の中から</a:t>
            </a:r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の倍数をみつける</a:t>
            </a:r>
          </a:p>
        </p:txBody>
      </p:sp>
    </p:spTree>
    <p:extLst>
      <p:ext uri="{BB962C8B-B14F-4D97-AF65-F5344CB8AC3E}">
        <p14:creationId xmlns:p14="http://schemas.microsoft.com/office/powerpoint/2010/main" val="5227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 animBg="1"/>
      <p:bldP spid="19" grpId="0" animBg="1"/>
      <p:bldP spid="23" grpId="0"/>
      <p:bldP spid="24" grpId="0"/>
      <p:bldP spid="25" grpId="0"/>
      <p:bldP spid="13" grpId="0"/>
      <p:bldP spid="15" grpId="0"/>
      <p:bldP spid="16" grpId="0" animBg="1"/>
      <p:bldP spid="17" grpId="0" animBg="1"/>
      <p:bldP spid="18" grpId="0"/>
      <p:bldP spid="20" grpId="0"/>
      <p:bldP spid="21" grpId="0"/>
      <p:bldP spid="22" grpId="0"/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A33600-5B16-4ABC-B797-29D981AF9534}"/>
              </a:ext>
            </a:extLst>
          </p:cNvPr>
          <p:cNvSpPr txBox="1"/>
          <p:nvPr/>
        </p:nvSpPr>
        <p:spPr>
          <a:xfrm>
            <a:off x="103695" y="179511"/>
            <a:ext cx="11990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３と４の公倍数　両方の倍数から公倍数をみつける</a:t>
            </a:r>
            <a:endParaRPr lang="en-US" altLang="ja-JP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8E94C1-5C9E-419A-A3F8-31686EE55A9D}"/>
              </a:ext>
            </a:extLst>
          </p:cNvPr>
          <p:cNvSpPr txBox="1"/>
          <p:nvPr/>
        </p:nvSpPr>
        <p:spPr>
          <a:xfrm>
            <a:off x="1949555" y="1140539"/>
            <a:ext cx="970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3   6   9</a:t>
            </a:r>
            <a:r>
              <a:rPr lang="ja-JP" altLang="en-US" sz="3600" b="1" dirty="0"/>
              <a:t>   </a:t>
            </a:r>
            <a:r>
              <a:rPr lang="en-US" altLang="ja-JP" sz="3600" b="1" dirty="0"/>
              <a:t>12</a:t>
            </a:r>
            <a:r>
              <a:rPr lang="ja-JP" altLang="en-US" sz="3600" b="1" dirty="0"/>
              <a:t>   </a:t>
            </a:r>
            <a:r>
              <a:rPr lang="en-US" altLang="ja-JP" sz="3600" b="1" dirty="0"/>
              <a:t>15   18   21   24   27   30 …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32382B5-CA75-4387-80C6-24993AC79EDC}"/>
              </a:ext>
            </a:extLst>
          </p:cNvPr>
          <p:cNvSpPr/>
          <p:nvPr/>
        </p:nvSpPr>
        <p:spPr>
          <a:xfrm>
            <a:off x="3827015" y="1036039"/>
            <a:ext cx="932720" cy="18865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EF06313-1F86-4235-89F7-7618883625E2}"/>
              </a:ext>
            </a:extLst>
          </p:cNvPr>
          <p:cNvSpPr/>
          <p:nvPr/>
        </p:nvSpPr>
        <p:spPr>
          <a:xfrm>
            <a:off x="7432267" y="1073928"/>
            <a:ext cx="932720" cy="18865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3CF5909-075D-44AF-A419-25B12062E5F4}"/>
              </a:ext>
            </a:extLst>
          </p:cNvPr>
          <p:cNvSpPr txBox="1"/>
          <p:nvPr/>
        </p:nvSpPr>
        <p:spPr>
          <a:xfrm>
            <a:off x="2" y="1171890"/>
            <a:ext cx="2057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3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31680D-8AC5-4C24-A756-1F911667EC88}"/>
              </a:ext>
            </a:extLst>
          </p:cNvPr>
          <p:cNvSpPr txBox="1"/>
          <p:nvPr/>
        </p:nvSpPr>
        <p:spPr>
          <a:xfrm>
            <a:off x="0" y="2375660"/>
            <a:ext cx="181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4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F18F36-25EE-4B2E-8731-12095697C90B}"/>
              </a:ext>
            </a:extLst>
          </p:cNvPr>
          <p:cNvSpPr txBox="1"/>
          <p:nvPr/>
        </p:nvSpPr>
        <p:spPr>
          <a:xfrm>
            <a:off x="2361322" y="2328699"/>
            <a:ext cx="938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4    8    12     16      20     24     28    32</a:t>
            </a:r>
            <a:r>
              <a:rPr lang="ja-JP" altLang="en-US" sz="3600" b="1" dirty="0"/>
              <a:t>　</a:t>
            </a:r>
            <a:r>
              <a:rPr lang="en-US" altLang="ja-JP" sz="3600" b="1" dirty="0"/>
              <a:t>…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F82C9A5-315F-47C3-9799-4E6161E6C8CD}"/>
              </a:ext>
            </a:extLst>
          </p:cNvPr>
          <p:cNvSpPr/>
          <p:nvPr/>
        </p:nvSpPr>
        <p:spPr>
          <a:xfrm>
            <a:off x="3877876" y="4933559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A324756-695A-4EDD-AF4C-42F1D808A279}"/>
              </a:ext>
            </a:extLst>
          </p:cNvPr>
          <p:cNvSpPr/>
          <p:nvPr/>
        </p:nvSpPr>
        <p:spPr>
          <a:xfrm>
            <a:off x="7533990" y="484856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A91383-06EE-4E9D-8A68-DEF8FADC7244}"/>
              </a:ext>
            </a:extLst>
          </p:cNvPr>
          <p:cNvSpPr txBox="1"/>
          <p:nvPr/>
        </p:nvSpPr>
        <p:spPr>
          <a:xfrm>
            <a:off x="0" y="5072854"/>
            <a:ext cx="181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4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9BB60BA-50F5-45F3-9226-7B8C79086026}"/>
              </a:ext>
            </a:extLst>
          </p:cNvPr>
          <p:cNvSpPr txBox="1"/>
          <p:nvPr/>
        </p:nvSpPr>
        <p:spPr>
          <a:xfrm>
            <a:off x="2361322" y="5025893"/>
            <a:ext cx="938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4    8    12     16      20     24     28    32</a:t>
            </a:r>
            <a:r>
              <a:rPr lang="ja-JP" altLang="en-US" sz="3600" b="1" dirty="0"/>
              <a:t>　</a:t>
            </a:r>
            <a:r>
              <a:rPr lang="en-US" altLang="ja-JP" sz="3600" b="1" dirty="0"/>
              <a:t>…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66B725A-543F-45E7-B881-741783E4E533}"/>
              </a:ext>
            </a:extLst>
          </p:cNvPr>
          <p:cNvSpPr txBox="1"/>
          <p:nvPr/>
        </p:nvSpPr>
        <p:spPr>
          <a:xfrm>
            <a:off x="2057400" y="4811243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20D45FF-8168-4D63-8292-DAFD6E79BCAD}"/>
              </a:ext>
            </a:extLst>
          </p:cNvPr>
          <p:cNvSpPr txBox="1"/>
          <p:nvPr/>
        </p:nvSpPr>
        <p:spPr>
          <a:xfrm>
            <a:off x="2816397" y="4811243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E9698B6-1246-4938-ACED-A2ADF99FBD93}"/>
              </a:ext>
            </a:extLst>
          </p:cNvPr>
          <p:cNvSpPr txBox="1"/>
          <p:nvPr/>
        </p:nvSpPr>
        <p:spPr>
          <a:xfrm>
            <a:off x="4913075" y="4848566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D4D25BF-5B6D-4058-BE71-F19F2DF3AEF3}"/>
              </a:ext>
            </a:extLst>
          </p:cNvPr>
          <p:cNvSpPr txBox="1"/>
          <p:nvPr/>
        </p:nvSpPr>
        <p:spPr>
          <a:xfrm>
            <a:off x="6237703" y="4848566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9DF53C8-93EB-4313-A23A-CEB1139C58D7}"/>
              </a:ext>
            </a:extLst>
          </p:cNvPr>
          <p:cNvSpPr txBox="1"/>
          <p:nvPr/>
        </p:nvSpPr>
        <p:spPr>
          <a:xfrm>
            <a:off x="8631115" y="4811243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70A7A7B-F126-4F95-A220-C3BF427A48D4}"/>
              </a:ext>
            </a:extLst>
          </p:cNvPr>
          <p:cNvSpPr txBox="1"/>
          <p:nvPr/>
        </p:nvSpPr>
        <p:spPr>
          <a:xfrm>
            <a:off x="9650070" y="4811243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98AA01B-34ED-42F1-9C43-F776B0F1EE3D}"/>
              </a:ext>
            </a:extLst>
          </p:cNvPr>
          <p:cNvCxnSpPr/>
          <p:nvPr/>
        </p:nvCxnSpPr>
        <p:spPr>
          <a:xfrm>
            <a:off x="457200" y="3638550"/>
            <a:ext cx="10753725" cy="0"/>
          </a:xfrm>
          <a:prstGeom prst="line">
            <a:avLst/>
          </a:prstGeom>
          <a:ln w="571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F179010-88BC-46CA-9A2F-592785F0EB0D}"/>
              </a:ext>
            </a:extLst>
          </p:cNvPr>
          <p:cNvSpPr txBox="1"/>
          <p:nvPr/>
        </p:nvSpPr>
        <p:spPr>
          <a:xfrm>
            <a:off x="750013" y="3673337"/>
            <a:ext cx="10753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kumimoji="1" lang="ja-JP" altLang="en-US" sz="4000" b="1" dirty="0"/>
              <a:t>の倍数の中から</a:t>
            </a:r>
            <a:r>
              <a:rPr lang="en-US" altLang="ja-JP" sz="4000" b="1" dirty="0"/>
              <a:t>3</a:t>
            </a:r>
            <a:r>
              <a:rPr kumimoji="1" lang="ja-JP" altLang="en-US" sz="4000" b="1" dirty="0"/>
              <a:t>の倍数をみつける</a:t>
            </a:r>
          </a:p>
        </p:txBody>
      </p:sp>
    </p:spTree>
    <p:extLst>
      <p:ext uri="{BB962C8B-B14F-4D97-AF65-F5344CB8AC3E}">
        <p14:creationId xmlns:p14="http://schemas.microsoft.com/office/powerpoint/2010/main" val="171560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 animBg="1"/>
      <p:bldP spid="19" grpId="0" animBg="1"/>
      <p:bldP spid="23" grpId="0"/>
      <p:bldP spid="24" grpId="0"/>
      <p:bldP spid="25" grpId="0"/>
      <p:bldP spid="16" grpId="0" animBg="1"/>
      <p:bldP spid="17" grpId="0" animBg="1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A33600-5B16-4ABC-B797-29D981AF9534}"/>
              </a:ext>
            </a:extLst>
          </p:cNvPr>
          <p:cNvSpPr txBox="1"/>
          <p:nvPr/>
        </p:nvSpPr>
        <p:spPr>
          <a:xfrm>
            <a:off x="0" y="172765"/>
            <a:ext cx="11934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６と８の公倍数　両方の倍数から公倍数をみつける</a:t>
            </a:r>
            <a:endParaRPr lang="en-US" altLang="ja-JP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8E94C1-5C9E-419A-A3F8-31686EE55A9D}"/>
              </a:ext>
            </a:extLst>
          </p:cNvPr>
          <p:cNvSpPr txBox="1"/>
          <p:nvPr/>
        </p:nvSpPr>
        <p:spPr>
          <a:xfrm>
            <a:off x="1914387" y="1140539"/>
            <a:ext cx="970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6 </a:t>
            </a:r>
            <a:r>
              <a:rPr lang="ja-JP" altLang="en-US" sz="3600" b="1" dirty="0"/>
              <a:t>  </a:t>
            </a:r>
            <a:r>
              <a:rPr lang="en-US" altLang="ja-JP" sz="3600" b="1" dirty="0"/>
              <a:t>12</a:t>
            </a:r>
            <a:r>
              <a:rPr lang="ja-JP" altLang="en-US" sz="3600" b="1" dirty="0"/>
              <a:t>  </a:t>
            </a:r>
            <a:r>
              <a:rPr lang="en-US" altLang="ja-JP" sz="3600" b="1" dirty="0"/>
              <a:t> 18   24   30   36   42   48   54    …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32382B5-CA75-4387-80C6-24993AC79EDC}"/>
              </a:ext>
            </a:extLst>
          </p:cNvPr>
          <p:cNvSpPr/>
          <p:nvPr/>
        </p:nvSpPr>
        <p:spPr>
          <a:xfrm>
            <a:off x="8890423" y="1045245"/>
            <a:ext cx="932720" cy="18997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EF06313-1F86-4235-89F7-7618883625E2}"/>
              </a:ext>
            </a:extLst>
          </p:cNvPr>
          <p:cNvSpPr/>
          <p:nvPr/>
        </p:nvSpPr>
        <p:spPr>
          <a:xfrm>
            <a:off x="4255442" y="1103363"/>
            <a:ext cx="932720" cy="18865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3CF5909-075D-44AF-A419-25B12062E5F4}"/>
              </a:ext>
            </a:extLst>
          </p:cNvPr>
          <p:cNvSpPr txBox="1"/>
          <p:nvPr/>
        </p:nvSpPr>
        <p:spPr>
          <a:xfrm>
            <a:off x="2" y="1171890"/>
            <a:ext cx="2057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6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31680D-8AC5-4C24-A756-1F911667EC88}"/>
              </a:ext>
            </a:extLst>
          </p:cNvPr>
          <p:cNvSpPr txBox="1"/>
          <p:nvPr/>
        </p:nvSpPr>
        <p:spPr>
          <a:xfrm>
            <a:off x="0" y="2375660"/>
            <a:ext cx="181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8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F18F36-25EE-4B2E-8731-12095697C90B}"/>
              </a:ext>
            </a:extLst>
          </p:cNvPr>
          <p:cNvSpPr txBox="1"/>
          <p:nvPr/>
        </p:nvSpPr>
        <p:spPr>
          <a:xfrm>
            <a:off x="2299778" y="2328699"/>
            <a:ext cx="938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8     16     24      32     40     48    56   …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F82C9A5-315F-47C3-9799-4E6161E6C8CD}"/>
              </a:ext>
            </a:extLst>
          </p:cNvPr>
          <p:cNvSpPr/>
          <p:nvPr/>
        </p:nvSpPr>
        <p:spPr>
          <a:xfrm>
            <a:off x="4009010" y="499377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A324756-695A-4EDD-AF4C-42F1D808A279}"/>
              </a:ext>
            </a:extLst>
          </p:cNvPr>
          <p:cNvSpPr/>
          <p:nvPr/>
        </p:nvSpPr>
        <p:spPr>
          <a:xfrm>
            <a:off x="7150474" y="4993776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A91383-06EE-4E9D-8A68-DEF8FADC7244}"/>
              </a:ext>
            </a:extLst>
          </p:cNvPr>
          <p:cNvSpPr txBox="1"/>
          <p:nvPr/>
        </p:nvSpPr>
        <p:spPr>
          <a:xfrm>
            <a:off x="0" y="5204830"/>
            <a:ext cx="181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8</a:t>
            </a:r>
            <a:r>
              <a:rPr kumimoji="1" lang="ja-JP" altLang="en-US" sz="3200" b="1" dirty="0"/>
              <a:t>の倍数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66B725A-543F-45E7-B881-741783E4E533}"/>
              </a:ext>
            </a:extLst>
          </p:cNvPr>
          <p:cNvSpPr txBox="1"/>
          <p:nvPr/>
        </p:nvSpPr>
        <p:spPr>
          <a:xfrm>
            <a:off x="2902648" y="4943909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20D45FF-8168-4D63-8292-DAFD6E79BCAD}"/>
              </a:ext>
            </a:extLst>
          </p:cNvPr>
          <p:cNvSpPr txBox="1"/>
          <p:nvPr/>
        </p:nvSpPr>
        <p:spPr>
          <a:xfrm>
            <a:off x="1949555" y="4943219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E9698B6-1246-4938-ACED-A2ADF99FBD93}"/>
              </a:ext>
            </a:extLst>
          </p:cNvPr>
          <p:cNvSpPr txBox="1"/>
          <p:nvPr/>
        </p:nvSpPr>
        <p:spPr>
          <a:xfrm>
            <a:off x="5026561" y="4943219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D4D25BF-5B6D-4058-BE71-F19F2DF3AEF3}"/>
              </a:ext>
            </a:extLst>
          </p:cNvPr>
          <p:cNvSpPr txBox="1"/>
          <p:nvPr/>
        </p:nvSpPr>
        <p:spPr>
          <a:xfrm>
            <a:off x="6007743" y="4993776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9DF53C8-93EB-4313-A23A-CEB1139C58D7}"/>
              </a:ext>
            </a:extLst>
          </p:cNvPr>
          <p:cNvSpPr txBox="1"/>
          <p:nvPr/>
        </p:nvSpPr>
        <p:spPr>
          <a:xfrm>
            <a:off x="8093883" y="4950498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70A7A7B-F126-4F95-A220-C3BF427A48D4}"/>
              </a:ext>
            </a:extLst>
          </p:cNvPr>
          <p:cNvSpPr txBox="1"/>
          <p:nvPr/>
        </p:nvSpPr>
        <p:spPr>
          <a:xfrm>
            <a:off x="9112838" y="4950498"/>
            <a:ext cx="814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</a:rPr>
              <a:t>×</a:t>
            </a:r>
            <a:endParaRPr kumimoji="1" lang="ja-JP" altLang="en-US" sz="66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6BA3D40-B2CB-443D-8EF0-2EF038071223}"/>
              </a:ext>
            </a:extLst>
          </p:cNvPr>
          <p:cNvSpPr txBox="1"/>
          <p:nvPr/>
        </p:nvSpPr>
        <p:spPr>
          <a:xfrm>
            <a:off x="2230904" y="5173359"/>
            <a:ext cx="9867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8    16    24    32    40    48    56    64    72    …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125B63D7-0212-4DBB-AEA0-809AC7C8F837}"/>
              </a:ext>
            </a:extLst>
          </p:cNvPr>
          <p:cNvSpPr/>
          <p:nvPr/>
        </p:nvSpPr>
        <p:spPr>
          <a:xfrm>
            <a:off x="10271813" y="5034768"/>
            <a:ext cx="830997" cy="8309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7945022-8695-40CA-BEE3-95DAAD58255F}"/>
              </a:ext>
            </a:extLst>
          </p:cNvPr>
          <p:cNvCxnSpPr/>
          <p:nvPr/>
        </p:nvCxnSpPr>
        <p:spPr>
          <a:xfrm>
            <a:off x="457200" y="3638550"/>
            <a:ext cx="10753725" cy="0"/>
          </a:xfrm>
          <a:prstGeom prst="line">
            <a:avLst/>
          </a:prstGeom>
          <a:ln w="571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BFA7334-57A0-4DAB-89D0-0A4DCAF94552}"/>
              </a:ext>
            </a:extLst>
          </p:cNvPr>
          <p:cNvSpPr txBox="1"/>
          <p:nvPr/>
        </p:nvSpPr>
        <p:spPr>
          <a:xfrm>
            <a:off x="1028701" y="3862652"/>
            <a:ext cx="8603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  <a:r>
              <a:rPr kumimoji="1" lang="ja-JP" altLang="en-US" sz="4000" b="1" dirty="0"/>
              <a:t>の倍数の中から</a:t>
            </a:r>
            <a:r>
              <a:rPr lang="en-US" altLang="ja-JP" sz="4000" b="1" dirty="0"/>
              <a:t>6</a:t>
            </a:r>
            <a:r>
              <a:rPr kumimoji="1" lang="ja-JP" altLang="en-US" sz="4000" b="1" dirty="0"/>
              <a:t>の倍数をみつける</a:t>
            </a:r>
          </a:p>
        </p:txBody>
      </p:sp>
    </p:spTree>
    <p:extLst>
      <p:ext uri="{BB962C8B-B14F-4D97-AF65-F5344CB8AC3E}">
        <p14:creationId xmlns:p14="http://schemas.microsoft.com/office/powerpoint/2010/main" val="26182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 animBg="1"/>
      <p:bldP spid="19" grpId="0" animBg="1"/>
      <p:bldP spid="23" grpId="0"/>
      <p:bldP spid="24" grpId="0"/>
      <p:bldP spid="25" grpId="0"/>
      <p:bldP spid="16" grpId="0" animBg="1"/>
      <p:bldP spid="17" grpId="0" animBg="1"/>
      <p:bldP spid="21" grpId="0"/>
      <p:bldP spid="26" grpId="0"/>
      <p:bldP spid="27" grpId="0"/>
      <p:bldP spid="28" grpId="0"/>
      <p:bldP spid="29" grpId="0"/>
      <p:bldP spid="30" grpId="0"/>
      <p:bldP spid="31" grpId="0"/>
      <p:bldP spid="20" grpId="0"/>
      <p:bldP spid="32" grpId="0" animBg="1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DF74848-7934-4CF1-83AB-E506B26ECF62}"/>
              </a:ext>
            </a:extLst>
          </p:cNvPr>
          <p:cNvSpPr txBox="1"/>
          <p:nvPr/>
        </p:nvSpPr>
        <p:spPr>
          <a:xfrm>
            <a:off x="3978806" y="3516260"/>
            <a:ext cx="132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16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EFCBE3A-E954-4AD0-B680-3213B593301F}"/>
              </a:ext>
            </a:extLst>
          </p:cNvPr>
          <p:cNvSpPr txBox="1"/>
          <p:nvPr/>
        </p:nvSpPr>
        <p:spPr>
          <a:xfrm>
            <a:off x="647734" y="104529"/>
            <a:ext cx="11269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の倍数にも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の倍数にもなっている公倍数を見つけましょう。</a:t>
            </a:r>
            <a:endParaRPr lang="en-US" altLang="ja-JP" sz="4000" b="1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491310E-DEEE-405F-9C72-E8E3ABE6F058}"/>
              </a:ext>
            </a:extLst>
          </p:cNvPr>
          <p:cNvSpPr txBox="1"/>
          <p:nvPr/>
        </p:nvSpPr>
        <p:spPr>
          <a:xfrm>
            <a:off x="475365" y="5447505"/>
            <a:ext cx="3133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最小公倍数</a:t>
            </a:r>
            <a:endParaRPr kumimoji="1" lang="ja-JP" altLang="en-US" sz="44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4C5FFD78-FE81-4089-8968-D49FA4BA87DF}"/>
              </a:ext>
            </a:extLst>
          </p:cNvPr>
          <p:cNvSpPr txBox="1"/>
          <p:nvPr/>
        </p:nvSpPr>
        <p:spPr>
          <a:xfrm>
            <a:off x="3825270" y="5447505"/>
            <a:ext cx="1011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12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7CEEB49-630B-41BC-B697-E75E8BCD9556}"/>
              </a:ext>
            </a:extLst>
          </p:cNvPr>
          <p:cNvSpPr txBox="1"/>
          <p:nvPr/>
        </p:nvSpPr>
        <p:spPr>
          <a:xfrm>
            <a:off x="5414158" y="5455501"/>
            <a:ext cx="1011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24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4709BF4-61E2-4A37-BD1B-A6D175089232}"/>
              </a:ext>
            </a:extLst>
          </p:cNvPr>
          <p:cNvSpPr txBox="1"/>
          <p:nvPr/>
        </p:nvSpPr>
        <p:spPr>
          <a:xfrm>
            <a:off x="7003046" y="5466923"/>
            <a:ext cx="1277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36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F06F83-D9F0-49A3-8A1C-D8AABABB00CE}"/>
              </a:ext>
            </a:extLst>
          </p:cNvPr>
          <p:cNvSpPr txBox="1"/>
          <p:nvPr/>
        </p:nvSpPr>
        <p:spPr>
          <a:xfrm>
            <a:off x="8795417" y="5455500"/>
            <a:ext cx="292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48</a:t>
            </a:r>
            <a:r>
              <a:rPr kumimoji="1" lang="ja-JP" altLang="en-US" sz="4800" b="1" dirty="0"/>
              <a:t>　</a:t>
            </a:r>
            <a:r>
              <a:rPr kumimoji="1" lang="en-US" altLang="ja-JP" sz="4800" b="1" dirty="0"/>
              <a:t>…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93DD365-3535-46B0-9773-C67A5F205ECF}"/>
              </a:ext>
            </a:extLst>
          </p:cNvPr>
          <p:cNvSpPr txBox="1"/>
          <p:nvPr/>
        </p:nvSpPr>
        <p:spPr>
          <a:xfrm>
            <a:off x="129802" y="2447808"/>
            <a:ext cx="3675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４の</a:t>
            </a:r>
            <a:r>
              <a:rPr kumimoji="1" lang="ja-JP" altLang="en-US" sz="4800" b="1" dirty="0"/>
              <a:t>倍数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58445C8-5C79-42FE-AE2F-439D53A03BE9}"/>
              </a:ext>
            </a:extLst>
          </p:cNvPr>
          <p:cNvSpPr txBox="1"/>
          <p:nvPr/>
        </p:nvSpPr>
        <p:spPr>
          <a:xfrm>
            <a:off x="475365" y="3516260"/>
            <a:ext cx="741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４</a:t>
            </a:r>
            <a:endParaRPr kumimoji="1" lang="en-US" altLang="ja-JP" sz="6000" b="1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29BB47C5-F4DE-4234-A01F-C141AC3EC5C0}"/>
              </a:ext>
            </a:extLst>
          </p:cNvPr>
          <p:cNvSpPr txBox="1"/>
          <p:nvPr/>
        </p:nvSpPr>
        <p:spPr>
          <a:xfrm>
            <a:off x="1457865" y="3516260"/>
            <a:ext cx="908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８</a:t>
            </a:r>
            <a:endParaRPr kumimoji="1" lang="en-US" altLang="ja-JP" sz="6000" b="1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2A62B79-3920-4F4D-ABF5-0D0F36C44897}"/>
              </a:ext>
            </a:extLst>
          </p:cNvPr>
          <p:cNvSpPr txBox="1"/>
          <p:nvPr/>
        </p:nvSpPr>
        <p:spPr>
          <a:xfrm>
            <a:off x="2655106" y="3516260"/>
            <a:ext cx="1118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12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D7414E7-9FD9-497C-82AF-46C851F058A1}"/>
              </a:ext>
            </a:extLst>
          </p:cNvPr>
          <p:cNvSpPr txBox="1"/>
          <p:nvPr/>
        </p:nvSpPr>
        <p:spPr>
          <a:xfrm>
            <a:off x="53025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20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684AF6E-F3E4-4654-B35E-5A71ED7EF6D8}"/>
              </a:ext>
            </a:extLst>
          </p:cNvPr>
          <p:cNvSpPr txBox="1"/>
          <p:nvPr/>
        </p:nvSpPr>
        <p:spPr>
          <a:xfrm>
            <a:off x="66262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24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DF4150A2-1AD0-4D11-A7FD-F7E04CA4C0AC}"/>
              </a:ext>
            </a:extLst>
          </p:cNvPr>
          <p:cNvSpPr txBox="1"/>
          <p:nvPr/>
        </p:nvSpPr>
        <p:spPr>
          <a:xfrm>
            <a:off x="79499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28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63F0650-C03E-45DB-95BB-CD6EBE7AD7C1}"/>
              </a:ext>
            </a:extLst>
          </p:cNvPr>
          <p:cNvSpPr txBox="1"/>
          <p:nvPr/>
        </p:nvSpPr>
        <p:spPr>
          <a:xfrm>
            <a:off x="10597304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36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F57A43F-E16F-4D0D-AA32-1CF9631BBF77}"/>
              </a:ext>
            </a:extLst>
          </p:cNvPr>
          <p:cNvSpPr txBox="1"/>
          <p:nvPr/>
        </p:nvSpPr>
        <p:spPr>
          <a:xfrm>
            <a:off x="92736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32</a:t>
            </a:r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ED24FE40-4AB2-41C0-929D-0E82272AD188}"/>
              </a:ext>
            </a:extLst>
          </p:cNvPr>
          <p:cNvSpPr/>
          <p:nvPr/>
        </p:nvSpPr>
        <p:spPr>
          <a:xfrm>
            <a:off x="6612471" y="3482931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F5CB83E0-02A2-4CA6-8B43-20E7D210E710}"/>
              </a:ext>
            </a:extLst>
          </p:cNvPr>
          <p:cNvSpPr/>
          <p:nvPr/>
        </p:nvSpPr>
        <p:spPr>
          <a:xfrm>
            <a:off x="10584850" y="3427881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7FC81F6C-8656-4108-B3BA-720BD20FA117}"/>
              </a:ext>
            </a:extLst>
          </p:cNvPr>
          <p:cNvSpPr/>
          <p:nvPr/>
        </p:nvSpPr>
        <p:spPr>
          <a:xfrm>
            <a:off x="2526987" y="3422522"/>
            <a:ext cx="1277927" cy="116980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DF14545-6BE8-4812-B650-B7C911F9B2E9}"/>
              </a:ext>
            </a:extLst>
          </p:cNvPr>
          <p:cNvSpPr/>
          <p:nvPr/>
        </p:nvSpPr>
        <p:spPr>
          <a:xfrm>
            <a:off x="10470382" y="3362114"/>
            <a:ext cx="1277927" cy="116980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29F33B6-3E3F-4398-A93E-D47F717E0C79}"/>
              </a:ext>
            </a:extLst>
          </p:cNvPr>
          <p:cNvSpPr txBox="1"/>
          <p:nvPr/>
        </p:nvSpPr>
        <p:spPr>
          <a:xfrm>
            <a:off x="7921615" y="1729381"/>
            <a:ext cx="347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２の倍数は？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F7393BFA-60FF-478D-96DC-947622FC9073}"/>
              </a:ext>
            </a:extLst>
          </p:cNvPr>
          <p:cNvSpPr/>
          <p:nvPr/>
        </p:nvSpPr>
        <p:spPr>
          <a:xfrm>
            <a:off x="6516979" y="1751497"/>
            <a:ext cx="525401" cy="5254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E73DD59-C204-48C9-ACB1-3D268E117B79}"/>
              </a:ext>
            </a:extLst>
          </p:cNvPr>
          <p:cNvSpPr txBox="1"/>
          <p:nvPr/>
        </p:nvSpPr>
        <p:spPr>
          <a:xfrm>
            <a:off x="4133890" y="1734215"/>
            <a:ext cx="296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３</a:t>
            </a:r>
            <a:r>
              <a:rPr kumimoji="1" lang="ja-JP" altLang="en-US" sz="3600" b="1" dirty="0"/>
              <a:t>の倍数は？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0F2EA60-0E15-4107-89DD-5BE144996E0A}"/>
              </a:ext>
            </a:extLst>
          </p:cNvPr>
          <p:cNvSpPr/>
          <p:nvPr/>
        </p:nvSpPr>
        <p:spPr>
          <a:xfrm>
            <a:off x="10316408" y="1754669"/>
            <a:ext cx="581895" cy="53266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CCCD72D-D937-4164-BF3E-57DC01C822A3}"/>
              </a:ext>
            </a:extLst>
          </p:cNvPr>
          <p:cNvSpPr txBox="1"/>
          <p:nvPr/>
        </p:nvSpPr>
        <p:spPr>
          <a:xfrm>
            <a:off x="796376" y="1751497"/>
            <a:ext cx="296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４の倍数から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AA370F21-1E05-4B4C-86BC-501AE6E11226}"/>
              </a:ext>
            </a:extLst>
          </p:cNvPr>
          <p:cNvSpPr/>
          <p:nvPr/>
        </p:nvSpPr>
        <p:spPr>
          <a:xfrm>
            <a:off x="2650116" y="3442050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3D640FF-42CD-450F-9F6F-E0C708AFC40D}"/>
              </a:ext>
            </a:extLst>
          </p:cNvPr>
          <p:cNvSpPr/>
          <p:nvPr/>
        </p:nvSpPr>
        <p:spPr>
          <a:xfrm>
            <a:off x="6478150" y="3429000"/>
            <a:ext cx="1277927" cy="116980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60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6" grpId="0"/>
      <p:bldP spid="79" grpId="0"/>
      <p:bldP spid="81" grpId="0"/>
      <p:bldP spid="83" grpId="0"/>
      <p:bldP spid="84" grpId="0"/>
      <p:bldP spid="87" grpId="0"/>
      <p:bldP spid="90" grpId="0"/>
      <p:bldP spid="95" grpId="0"/>
      <p:bldP spid="96" grpId="0"/>
      <p:bldP spid="98" grpId="0"/>
      <p:bldP spid="107" grpId="0"/>
      <p:bldP spid="108" grpId="0"/>
      <p:bldP spid="109" grpId="0"/>
      <p:bldP spid="110" grpId="0"/>
      <p:bldP spid="112" grpId="0"/>
      <p:bldP spid="120" grpId="0" animBg="1"/>
      <p:bldP spid="121" grpId="0" animBg="1"/>
      <p:bldP spid="122" grpId="0" animBg="1"/>
      <p:bldP spid="123" grpId="0" animBg="1"/>
      <p:bldP spid="36" grpId="0" animBg="1"/>
      <p:bldP spid="3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DF74848-7934-4CF1-83AB-E506B26ECF62}"/>
              </a:ext>
            </a:extLst>
          </p:cNvPr>
          <p:cNvSpPr txBox="1"/>
          <p:nvPr/>
        </p:nvSpPr>
        <p:spPr>
          <a:xfrm>
            <a:off x="3978806" y="3516260"/>
            <a:ext cx="132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36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EEFCBE3A-E954-4AD0-B680-3213B593301F}"/>
              </a:ext>
            </a:extLst>
          </p:cNvPr>
          <p:cNvSpPr txBox="1"/>
          <p:nvPr/>
        </p:nvSpPr>
        <p:spPr>
          <a:xfrm>
            <a:off x="999664" y="81932"/>
            <a:ext cx="984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kumimoji="1" lang="ja-JP" altLang="en-US" sz="4000" b="1" dirty="0"/>
              <a:t>の倍数</a:t>
            </a:r>
            <a:r>
              <a:rPr lang="ja-JP" altLang="en-US" sz="4000" b="1" dirty="0"/>
              <a:t>にも</a:t>
            </a:r>
            <a:r>
              <a:rPr lang="en-US" altLang="ja-JP" sz="4000" b="1" dirty="0"/>
              <a:t>6</a:t>
            </a:r>
            <a:r>
              <a:rPr lang="ja-JP" altLang="en-US" sz="4000" b="1" dirty="0"/>
              <a:t>の倍数にも</a:t>
            </a:r>
            <a:r>
              <a:rPr lang="en-US" altLang="ja-JP" sz="4000" b="1" dirty="0"/>
              <a:t>9</a:t>
            </a:r>
            <a:r>
              <a:rPr lang="ja-JP" altLang="en-US" sz="4000" b="1" dirty="0"/>
              <a:t>の倍数にもなっている公倍数を見つけましょう。</a:t>
            </a:r>
            <a:endParaRPr lang="en-US" altLang="ja-JP" sz="4000" b="1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491310E-DEEE-405F-9C72-E8E3ABE6F058}"/>
              </a:ext>
            </a:extLst>
          </p:cNvPr>
          <p:cNvSpPr txBox="1"/>
          <p:nvPr/>
        </p:nvSpPr>
        <p:spPr>
          <a:xfrm>
            <a:off x="475365" y="5447505"/>
            <a:ext cx="3133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最小公倍数</a:t>
            </a:r>
            <a:endParaRPr kumimoji="1" lang="ja-JP" altLang="en-US" sz="44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4C5FFD78-FE81-4089-8968-D49FA4BA87DF}"/>
              </a:ext>
            </a:extLst>
          </p:cNvPr>
          <p:cNvSpPr txBox="1"/>
          <p:nvPr/>
        </p:nvSpPr>
        <p:spPr>
          <a:xfrm>
            <a:off x="3825270" y="5447505"/>
            <a:ext cx="1011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36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7CEEB49-630B-41BC-B697-E75E8BCD9556}"/>
              </a:ext>
            </a:extLst>
          </p:cNvPr>
          <p:cNvSpPr txBox="1"/>
          <p:nvPr/>
        </p:nvSpPr>
        <p:spPr>
          <a:xfrm>
            <a:off x="5414158" y="5455501"/>
            <a:ext cx="1011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72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4709BF4-61E2-4A37-BD1B-A6D175089232}"/>
              </a:ext>
            </a:extLst>
          </p:cNvPr>
          <p:cNvSpPr txBox="1"/>
          <p:nvPr/>
        </p:nvSpPr>
        <p:spPr>
          <a:xfrm>
            <a:off x="7003046" y="5466923"/>
            <a:ext cx="1277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108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AF06F83-D9F0-49A3-8A1C-D8AABABB00CE}"/>
              </a:ext>
            </a:extLst>
          </p:cNvPr>
          <p:cNvSpPr txBox="1"/>
          <p:nvPr/>
        </p:nvSpPr>
        <p:spPr>
          <a:xfrm>
            <a:off x="8795417" y="5455500"/>
            <a:ext cx="292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144</a:t>
            </a:r>
            <a:r>
              <a:rPr kumimoji="1" lang="ja-JP" altLang="en-US" sz="4800" b="1" dirty="0"/>
              <a:t>　</a:t>
            </a:r>
            <a:r>
              <a:rPr kumimoji="1" lang="en-US" altLang="ja-JP" sz="4800" b="1" dirty="0"/>
              <a:t>…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93DD365-3535-46B0-9773-C67A5F205ECF}"/>
              </a:ext>
            </a:extLst>
          </p:cNvPr>
          <p:cNvSpPr txBox="1"/>
          <p:nvPr/>
        </p:nvSpPr>
        <p:spPr>
          <a:xfrm>
            <a:off x="98508" y="2571509"/>
            <a:ext cx="3675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９</a:t>
            </a:r>
            <a:r>
              <a:rPr kumimoji="1" lang="ja-JP" altLang="en-US" sz="4800" b="1" dirty="0"/>
              <a:t>の倍数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58445C8-5C79-42FE-AE2F-439D53A03BE9}"/>
              </a:ext>
            </a:extLst>
          </p:cNvPr>
          <p:cNvSpPr txBox="1"/>
          <p:nvPr/>
        </p:nvSpPr>
        <p:spPr>
          <a:xfrm>
            <a:off x="475365" y="3516260"/>
            <a:ext cx="741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9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29BB47C5-F4DE-4234-A01F-C141AC3EC5C0}"/>
              </a:ext>
            </a:extLst>
          </p:cNvPr>
          <p:cNvSpPr txBox="1"/>
          <p:nvPr/>
        </p:nvSpPr>
        <p:spPr>
          <a:xfrm>
            <a:off x="1331406" y="3516260"/>
            <a:ext cx="1510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18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2A62B79-3920-4F4D-ABF5-0D0F36C44897}"/>
              </a:ext>
            </a:extLst>
          </p:cNvPr>
          <p:cNvSpPr txBox="1"/>
          <p:nvPr/>
        </p:nvSpPr>
        <p:spPr>
          <a:xfrm>
            <a:off x="26551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27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D7414E7-9FD9-497C-82AF-46C851F058A1}"/>
              </a:ext>
            </a:extLst>
          </p:cNvPr>
          <p:cNvSpPr txBox="1"/>
          <p:nvPr/>
        </p:nvSpPr>
        <p:spPr>
          <a:xfrm>
            <a:off x="53025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45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684AF6E-F3E4-4654-B35E-5A71ED7EF6D8}"/>
              </a:ext>
            </a:extLst>
          </p:cNvPr>
          <p:cNvSpPr txBox="1"/>
          <p:nvPr/>
        </p:nvSpPr>
        <p:spPr>
          <a:xfrm>
            <a:off x="66262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54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DF4150A2-1AD0-4D11-A7FD-F7E04CA4C0AC}"/>
              </a:ext>
            </a:extLst>
          </p:cNvPr>
          <p:cNvSpPr txBox="1"/>
          <p:nvPr/>
        </p:nvSpPr>
        <p:spPr>
          <a:xfrm>
            <a:off x="79499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63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63F0650-C03E-45DB-95BB-CD6EBE7AD7C1}"/>
              </a:ext>
            </a:extLst>
          </p:cNvPr>
          <p:cNvSpPr txBox="1"/>
          <p:nvPr/>
        </p:nvSpPr>
        <p:spPr>
          <a:xfrm>
            <a:off x="10597304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81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F57A43F-E16F-4D0D-AA32-1CF9631BBF77}"/>
              </a:ext>
            </a:extLst>
          </p:cNvPr>
          <p:cNvSpPr txBox="1"/>
          <p:nvPr/>
        </p:nvSpPr>
        <p:spPr>
          <a:xfrm>
            <a:off x="9273606" y="3516260"/>
            <a:ext cx="120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72</a:t>
            </a: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13706A96-878D-42B2-B08D-416DEAE447EF}"/>
              </a:ext>
            </a:extLst>
          </p:cNvPr>
          <p:cNvSpPr/>
          <p:nvPr/>
        </p:nvSpPr>
        <p:spPr>
          <a:xfrm>
            <a:off x="1361094" y="3454475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93975740-DCBA-48E8-B6D1-58115DDB74A9}"/>
              </a:ext>
            </a:extLst>
          </p:cNvPr>
          <p:cNvSpPr/>
          <p:nvPr/>
        </p:nvSpPr>
        <p:spPr>
          <a:xfrm>
            <a:off x="4006043" y="3454475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ED24FE40-4AB2-41C0-929D-0E82272AD188}"/>
              </a:ext>
            </a:extLst>
          </p:cNvPr>
          <p:cNvSpPr/>
          <p:nvPr/>
        </p:nvSpPr>
        <p:spPr>
          <a:xfrm>
            <a:off x="6612471" y="3482931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F5CB83E0-02A2-4CA6-8B43-20E7D210E710}"/>
              </a:ext>
            </a:extLst>
          </p:cNvPr>
          <p:cNvSpPr/>
          <p:nvPr/>
        </p:nvSpPr>
        <p:spPr>
          <a:xfrm>
            <a:off x="9283439" y="3429000"/>
            <a:ext cx="1048992" cy="10489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7FC81F6C-8656-4108-B3BA-720BD20FA117}"/>
              </a:ext>
            </a:extLst>
          </p:cNvPr>
          <p:cNvSpPr/>
          <p:nvPr/>
        </p:nvSpPr>
        <p:spPr>
          <a:xfrm>
            <a:off x="3911572" y="3374915"/>
            <a:ext cx="1277927" cy="116980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DF14545-6BE8-4812-B650-B7C911F9B2E9}"/>
              </a:ext>
            </a:extLst>
          </p:cNvPr>
          <p:cNvSpPr/>
          <p:nvPr/>
        </p:nvSpPr>
        <p:spPr>
          <a:xfrm>
            <a:off x="9168971" y="3362114"/>
            <a:ext cx="1277927" cy="116980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757DBF81-407A-4373-9ADB-A37C25567B72}"/>
              </a:ext>
            </a:extLst>
          </p:cNvPr>
          <p:cNvSpPr txBox="1"/>
          <p:nvPr/>
        </p:nvSpPr>
        <p:spPr>
          <a:xfrm>
            <a:off x="8321024" y="1592555"/>
            <a:ext cx="347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４の倍数は？</a:t>
            </a: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0EB4F850-0C8F-44F7-B603-89BC97C6529F}"/>
              </a:ext>
            </a:extLst>
          </p:cNvPr>
          <p:cNvSpPr/>
          <p:nvPr/>
        </p:nvSpPr>
        <p:spPr>
          <a:xfrm>
            <a:off x="6916388" y="1614671"/>
            <a:ext cx="525401" cy="5254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FE858C04-A2D6-4BC5-ADDC-FF0A6A011AB5}"/>
              </a:ext>
            </a:extLst>
          </p:cNvPr>
          <p:cNvSpPr txBox="1"/>
          <p:nvPr/>
        </p:nvSpPr>
        <p:spPr>
          <a:xfrm>
            <a:off x="4533299" y="1597389"/>
            <a:ext cx="296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６</a:t>
            </a:r>
            <a:r>
              <a:rPr kumimoji="1" lang="ja-JP" altLang="en-US" sz="3600" b="1" dirty="0"/>
              <a:t>の倍数は？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90A14C97-F518-4D7E-8EDD-5139AAE6F2CE}"/>
              </a:ext>
            </a:extLst>
          </p:cNvPr>
          <p:cNvSpPr/>
          <p:nvPr/>
        </p:nvSpPr>
        <p:spPr>
          <a:xfrm>
            <a:off x="10715817" y="1617843"/>
            <a:ext cx="581895" cy="53266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C7D05D23-7D7D-47B4-9B51-5A449CD47F85}"/>
              </a:ext>
            </a:extLst>
          </p:cNvPr>
          <p:cNvSpPr txBox="1"/>
          <p:nvPr/>
        </p:nvSpPr>
        <p:spPr>
          <a:xfrm>
            <a:off x="1047143" y="1651092"/>
            <a:ext cx="296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９</a:t>
            </a:r>
            <a:r>
              <a:rPr kumimoji="1" lang="ja-JP" altLang="en-US" sz="3600" b="1" dirty="0"/>
              <a:t>の倍数</a:t>
            </a:r>
            <a:r>
              <a:rPr lang="ja-JP" altLang="en-US" sz="3600" b="1" dirty="0"/>
              <a:t>から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814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6" grpId="0"/>
      <p:bldP spid="79" grpId="0"/>
      <p:bldP spid="81" grpId="0"/>
      <p:bldP spid="83" grpId="0"/>
      <p:bldP spid="84" grpId="0"/>
      <p:bldP spid="87" grpId="0"/>
      <p:bldP spid="90" grpId="0"/>
      <p:bldP spid="95" grpId="0"/>
      <p:bldP spid="96" grpId="0"/>
      <p:bldP spid="98" grpId="0"/>
      <p:bldP spid="107" grpId="0"/>
      <p:bldP spid="108" grpId="0"/>
      <p:bldP spid="109" grpId="0"/>
      <p:bldP spid="110" grpId="0"/>
      <p:bldP spid="112" grpId="0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FA4952-7B0A-432B-B8B4-D89BF9693758}"/>
              </a:ext>
            </a:extLst>
          </p:cNvPr>
          <p:cNvSpPr txBox="1"/>
          <p:nvPr/>
        </p:nvSpPr>
        <p:spPr>
          <a:xfrm>
            <a:off x="10916451" y="1517355"/>
            <a:ext cx="1047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/>
              <a:t>2</a:t>
            </a:r>
            <a:endParaRPr kumimoji="1" lang="ja-JP" altLang="en-US" sz="9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9221A9-BE0E-4CFF-A338-F88F96245DB9}"/>
              </a:ext>
            </a:extLst>
          </p:cNvPr>
          <p:cNvSpPr txBox="1"/>
          <p:nvPr/>
        </p:nvSpPr>
        <p:spPr>
          <a:xfrm>
            <a:off x="8444371" y="1941135"/>
            <a:ext cx="293412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 dirty="0"/>
              <a:t>倍</a:t>
            </a:r>
            <a:endParaRPr kumimoji="1" lang="ja-JP" altLang="en-US" sz="19900" b="1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60CC9EB-EDCB-4B37-AC99-4D928FDAC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8" y="553248"/>
            <a:ext cx="7460918" cy="395276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2CAC02C-C9E6-42CF-BF9C-BEE1C0460ABF}"/>
              </a:ext>
            </a:extLst>
          </p:cNvPr>
          <p:cNvSpPr txBox="1"/>
          <p:nvPr/>
        </p:nvSpPr>
        <p:spPr>
          <a:xfrm>
            <a:off x="1137260" y="3792851"/>
            <a:ext cx="5772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うちのわんこたち</a:t>
            </a:r>
            <a:endParaRPr kumimoji="1" lang="ja-JP" altLang="en-US" sz="4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057064-FE81-48E1-A3EE-55315DECE990}"/>
              </a:ext>
            </a:extLst>
          </p:cNvPr>
          <p:cNvSpPr txBox="1"/>
          <p:nvPr/>
        </p:nvSpPr>
        <p:spPr>
          <a:xfrm>
            <a:off x="8648134" y="4754422"/>
            <a:ext cx="2792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バイバイ</a:t>
            </a:r>
            <a:endParaRPr kumimoji="1" lang="ja-JP" altLang="en-US" sz="4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B88EAB-011F-425F-943B-3FFAA58B5D9E}"/>
              </a:ext>
            </a:extLst>
          </p:cNvPr>
          <p:cNvSpPr txBox="1"/>
          <p:nvPr/>
        </p:nvSpPr>
        <p:spPr>
          <a:xfrm>
            <a:off x="5753867" y="6492426"/>
            <a:ext cx="374475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Copyright(C) どらニャンドリル All Rights Reserved. 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F4234C-0146-4AFB-9F9E-B0A5B288FFE1}"/>
              </a:ext>
            </a:extLst>
          </p:cNvPr>
          <p:cNvSpPr txBox="1"/>
          <p:nvPr/>
        </p:nvSpPr>
        <p:spPr>
          <a:xfrm>
            <a:off x="8759813" y="6519138"/>
            <a:ext cx="256878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 b="0" i="0" dirty="0">
                <a:solidFill>
                  <a:srgbClr val="666666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designed by </a:t>
            </a:r>
            <a:r>
              <a:rPr lang="en-US" altLang="ja-JP" sz="900" dirty="0" err="1"/>
              <a:t>T.Shinya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0454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8F027C-BED1-4841-A27F-4ECC512A8063}"/>
              </a:ext>
            </a:extLst>
          </p:cNvPr>
          <p:cNvSpPr txBox="1"/>
          <p:nvPr/>
        </p:nvSpPr>
        <p:spPr>
          <a:xfrm>
            <a:off x="35850" y="-34376"/>
            <a:ext cx="3955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倍数のおまけ</a:t>
            </a:r>
            <a:endParaRPr kumimoji="1" lang="ja-JP" altLang="en-US" sz="3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6E8467-C060-404C-8EE9-4D29D16E4CB3}"/>
              </a:ext>
            </a:extLst>
          </p:cNvPr>
          <p:cNvSpPr txBox="1"/>
          <p:nvPr/>
        </p:nvSpPr>
        <p:spPr>
          <a:xfrm>
            <a:off x="238158" y="1808643"/>
            <a:ext cx="275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r>
              <a:rPr lang="ja-JP" altLang="en-US" sz="4000" b="1" dirty="0"/>
              <a:t>の倍数</a:t>
            </a:r>
            <a:endParaRPr kumimoji="1" lang="ja-JP" altLang="en-US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818ABF-0CFC-4B73-9BB5-8458B290A5A2}"/>
              </a:ext>
            </a:extLst>
          </p:cNvPr>
          <p:cNvSpPr txBox="1"/>
          <p:nvPr/>
        </p:nvSpPr>
        <p:spPr>
          <a:xfrm>
            <a:off x="2996145" y="1808643"/>
            <a:ext cx="332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下一桁が偶数</a:t>
            </a:r>
            <a:endParaRPr kumimoji="1" lang="ja-JP" altLang="en-US" sz="36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C97263-5672-401A-9593-CA85A506A01E}"/>
              </a:ext>
            </a:extLst>
          </p:cNvPr>
          <p:cNvSpPr txBox="1"/>
          <p:nvPr/>
        </p:nvSpPr>
        <p:spPr>
          <a:xfrm>
            <a:off x="238158" y="2455555"/>
            <a:ext cx="275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3</a:t>
            </a:r>
            <a:r>
              <a:rPr lang="ja-JP" altLang="en-US" sz="4000" b="1" dirty="0">
                <a:solidFill>
                  <a:srgbClr val="FF0000"/>
                </a:solidFill>
              </a:rPr>
              <a:t>の倍数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AC84D3-C0B3-40B9-AD39-E00F069CE6DB}"/>
              </a:ext>
            </a:extLst>
          </p:cNvPr>
          <p:cNvSpPr txBox="1"/>
          <p:nvPr/>
        </p:nvSpPr>
        <p:spPr>
          <a:xfrm>
            <a:off x="2442513" y="2455820"/>
            <a:ext cx="449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各桁の和が</a:t>
            </a:r>
            <a:r>
              <a:rPr lang="en-US" altLang="ja-JP" sz="3600" b="1" dirty="0">
                <a:solidFill>
                  <a:srgbClr val="FF0000"/>
                </a:solidFill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</a:rPr>
              <a:t>の倍数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2F0359-E379-41EB-91BD-52C3583073F6}"/>
              </a:ext>
            </a:extLst>
          </p:cNvPr>
          <p:cNvSpPr txBox="1"/>
          <p:nvPr/>
        </p:nvSpPr>
        <p:spPr>
          <a:xfrm>
            <a:off x="330222" y="4324771"/>
            <a:ext cx="275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lang="ja-JP" altLang="en-US" sz="4000" b="1" dirty="0"/>
              <a:t>の倍数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748FB8-28B8-42F3-B079-1007DD396BC8}"/>
              </a:ext>
            </a:extLst>
          </p:cNvPr>
          <p:cNvSpPr txBox="1"/>
          <p:nvPr/>
        </p:nvSpPr>
        <p:spPr>
          <a:xfrm>
            <a:off x="3088209" y="4324771"/>
            <a:ext cx="38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桁が</a:t>
            </a:r>
            <a:r>
              <a:rPr lang="en-US" altLang="ja-JP" sz="3600" b="1" dirty="0"/>
              <a:t>4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85C9A0-04D1-4232-866C-A6E11FF5C1D3}"/>
              </a:ext>
            </a:extLst>
          </p:cNvPr>
          <p:cNvSpPr txBox="1"/>
          <p:nvPr/>
        </p:nvSpPr>
        <p:spPr>
          <a:xfrm>
            <a:off x="330222" y="5395662"/>
            <a:ext cx="275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lang="ja-JP" altLang="en-US" sz="4000" b="1" dirty="0"/>
              <a:t>の倍数</a:t>
            </a:r>
            <a:endParaRPr kumimoji="1" lang="ja-JP" altLang="en-US" sz="4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A03129-923F-4D46-B14F-7A099595CB9F}"/>
              </a:ext>
            </a:extLst>
          </p:cNvPr>
          <p:cNvSpPr txBox="1"/>
          <p:nvPr/>
        </p:nvSpPr>
        <p:spPr>
          <a:xfrm>
            <a:off x="3088209" y="5395662"/>
            <a:ext cx="38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</a:t>
            </a:r>
            <a:r>
              <a:rPr lang="en-US" altLang="ja-JP" sz="3600" b="1" dirty="0"/>
              <a:t>1</a:t>
            </a:r>
            <a:r>
              <a:rPr lang="ja-JP" altLang="en-US" sz="3600" b="1" dirty="0"/>
              <a:t>桁が</a:t>
            </a:r>
            <a:r>
              <a:rPr lang="en-US" altLang="ja-JP" sz="3600" b="1" dirty="0"/>
              <a:t>5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30E20D-1919-4D6F-A763-F28AFE0DF523}"/>
              </a:ext>
            </a:extLst>
          </p:cNvPr>
          <p:cNvSpPr txBox="1"/>
          <p:nvPr/>
        </p:nvSpPr>
        <p:spPr>
          <a:xfrm>
            <a:off x="6438174" y="1772002"/>
            <a:ext cx="5929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694</a:t>
            </a:r>
            <a:r>
              <a:rPr lang="ja-JP" altLang="en-US" sz="4400" b="1" dirty="0"/>
              <a:t>　　</a:t>
            </a:r>
            <a:r>
              <a:rPr lang="en-US" altLang="ja-JP" sz="4400" b="1" dirty="0"/>
              <a:t>0  2 </a:t>
            </a:r>
            <a:r>
              <a:rPr lang="ja-JP" altLang="en-US" sz="4400" b="1" dirty="0"/>
              <a:t> </a:t>
            </a:r>
            <a:r>
              <a:rPr lang="en-US" altLang="ja-JP" sz="4400" b="1" dirty="0"/>
              <a:t>4  6  8 </a:t>
            </a:r>
            <a:endParaRPr kumimoji="1" lang="ja-JP" altLang="en-US" sz="4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9E14D3-25BF-4E88-95A5-9F9A887356D2}"/>
              </a:ext>
            </a:extLst>
          </p:cNvPr>
          <p:cNvSpPr txBox="1"/>
          <p:nvPr/>
        </p:nvSpPr>
        <p:spPr>
          <a:xfrm>
            <a:off x="2179306" y="2957665"/>
            <a:ext cx="5182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42</a:t>
            </a:r>
            <a:r>
              <a:rPr lang="ja-JP" altLang="en-US" sz="4400" b="1" dirty="0">
                <a:solidFill>
                  <a:srgbClr val="FF0000"/>
                </a:solidFill>
              </a:rPr>
              <a:t>　  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4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＋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＝</a:t>
            </a:r>
            <a:r>
              <a:rPr kumimoji="1" lang="en-US" altLang="ja-JP" sz="4400" b="1" dirty="0">
                <a:solidFill>
                  <a:srgbClr val="FF0000"/>
                </a:solidFill>
              </a:rPr>
              <a:t>6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5F7032F-8683-430E-B5A9-FCC7F6F7125B}"/>
              </a:ext>
            </a:extLst>
          </p:cNvPr>
          <p:cNvSpPr txBox="1"/>
          <p:nvPr/>
        </p:nvSpPr>
        <p:spPr>
          <a:xfrm>
            <a:off x="7548758" y="4263215"/>
            <a:ext cx="1561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116</a:t>
            </a:r>
            <a:endParaRPr kumimoji="1" lang="ja-JP" altLang="en-US" sz="4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BEB4FB-B883-46A4-BE6B-51199670DB7E}"/>
              </a:ext>
            </a:extLst>
          </p:cNvPr>
          <p:cNvSpPr txBox="1"/>
          <p:nvPr/>
        </p:nvSpPr>
        <p:spPr>
          <a:xfrm>
            <a:off x="7044058" y="5204004"/>
            <a:ext cx="3163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 </a:t>
            </a:r>
            <a:r>
              <a:rPr lang="ja-JP" altLang="en-US" sz="4400" b="1" dirty="0"/>
              <a:t>　か　</a:t>
            </a:r>
            <a:r>
              <a:rPr lang="en-US" altLang="ja-JP" sz="4400" b="1" dirty="0"/>
              <a:t>5</a:t>
            </a:r>
            <a:endParaRPr kumimoji="1" lang="ja-JP" altLang="en-US" sz="4400" b="1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9B7B873-46D2-490C-8DBA-D2C9E8F856EC}"/>
              </a:ext>
            </a:extLst>
          </p:cNvPr>
          <p:cNvCxnSpPr/>
          <p:nvPr/>
        </p:nvCxnSpPr>
        <p:spPr>
          <a:xfrm>
            <a:off x="7929497" y="5201449"/>
            <a:ext cx="6923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829223D-5713-4A46-8583-E152F4D958C3}"/>
              </a:ext>
            </a:extLst>
          </p:cNvPr>
          <p:cNvCxnSpPr>
            <a:cxnSpLocks/>
          </p:cNvCxnSpPr>
          <p:nvPr/>
        </p:nvCxnSpPr>
        <p:spPr>
          <a:xfrm>
            <a:off x="7189148" y="2419652"/>
            <a:ext cx="3461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9F2F97-56BC-43ED-89DA-529E95D12D90}"/>
              </a:ext>
            </a:extLst>
          </p:cNvPr>
          <p:cNvSpPr txBox="1"/>
          <p:nvPr/>
        </p:nvSpPr>
        <p:spPr>
          <a:xfrm>
            <a:off x="7599317" y="1820223"/>
            <a:ext cx="1246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偶数</a:t>
            </a:r>
            <a:endParaRPr kumimoji="1" lang="ja-JP" altLang="en-US" sz="36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6089347-0E43-477B-8F55-EE4B67778B26}"/>
              </a:ext>
            </a:extLst>
          </p:cNvPr>
          <p:cNvSpPr txBox="1"/>
          <p:nvPr/>
        </p:nvSpPr>
        <p:spPr>
          <a:xfrm>
            <a:off x="4142282" y="6058331"/>
            <a:ext cx="4988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80</a:t>
            </a:r>
            <a:r>
              <a:rPr lang="ja-JP" altLang="en-US" sz="4400" b="1" dirty="0"/>
              <a:t>　　</a:t>
            </a:r>
            <a:r>
              <a:rPr lang="en-US" altLang="ja-JP" sz="4400" b="1" dirty="0"/>
              <a:t>75</a:t>
            </a:r>
            <a:r>
              <a:rPr lang="ja-JP" altLang="en-US" sz="4400" b="1" dirty="0"/>
              <a:t>　　</a:t>
            </a:r>
            <a:r>
              <a:rPr lang="en-US" altLang="ja-JP" sz="4400" b="1" dirty="0"/>
              <a:t>865</a:t>
            </a:r>
            <a:r>
              <a:rPr lang="ja-JP" altLang="en-US" sz="4400" b="1" dirty="0"/>
              <a:t>　</a:t>
            </a:r>
            <a:endParaRPr kumimoji="1" lang="ja-JP" altLang="en-US" sz="4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B783DB5-A72F-4F20-B6D7-2C9DDA4D83CF}"/>
              </a:ext>
            </a:extLst>
          </p:cNvPr>
          <p:cNvSpPr txBox="1"/>
          <p:nvPr/>
        </p:nvSpPr>
        <p:spPr>
          <a:xfrm>
            <a:off x="7145611" y="2925875"/>
            <a:ext cx="3986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42</a:t>
            </a:r>
            <a:r>
              <a:rPr lang="ja-JP" altLang="en-US" sz="4400" b="1" dirty="0">
                <a:solidFill>
                  <a:srgbClr val="FF0000"/>
                </a:solidFill>
              </a:rPr>
              <a:t>は</a:t>
            </a:r>
            <a:r>
              <a:rPr lang="en-US" altLang="ja-JP" sz="4400" b="1" dirty="0">
                <a:solidFill>
                  <a:srgbClr val="FF0000"/>
                </a:solidFill>
              </a:rPr>
              <a:t>3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AFCFBF-953A-46C7-998C-F291460BAC92}"/>
              </a:ext>
            </a:extLst>
          </p:cNvPr>
          <p:cNvSpPr txBox="1"/>
          <p:nvPr/>
        </p:nvSpPr>
        <p:spPr>
          <a:xfrm>
            <a:off x="2179305" y="3600871"/>
            <a:ext cx="8538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87</a:t>
            </a:r>
            <a:r>
              <a:rPr lang="ja-JP" altLang="en-US" sz="4400" b="1" dirty="0">
                <a:solidFill>
                  <a:srgbClr val="FF0000"/>
                </a:solidFill>
              </a:rPr>
              <a:t>　  </a:t>
            </a:r>
            <a:r>
              <a:rPr lang="en-US" altLang="ja-JP" sz="4400" b="1" dirty="0">
                <a:solidFill>
                  <a:srgbClr val="FF0000"/>
                </a:solidFill>
              </a:rPr>
              <a:t>8+7=15     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  <a:r>
              <a:rPr lang="en-US" altLang="ja-JP" sz="4400" b="1" dirty="0">
                <a:solidFill>
                  <a:srgbClr val="FF0000"/>
                </a:solidFill>
              </a:rPr>
              <a:t>87</a:t>
            </a:r>
            <a:r>
              <a:rPr lang="ja-JP" altLang="en-US" sz="4400" b="1" dirty="0">
                <a:solidFill>
                  <a:srgbClr val="FF0000"/>
                </a:solidFill>
              </a:rPr>
              <a:t>は</a:t>
            </a:r>
            <a:r>
              <a:rPr lang="en-US" altLang="ja-JP" sz="4400" b="1" dirty="0">
                <a:solidFill>
                  <a:srgbClr val="FF0000"/>
                </a:solidFill>
              </a:rPr>
              <a:t>3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82386C2-2035-481A-971F-BBF9F28D4CE0}"/>
              </a:ext>
            </a:extLst>
          </p:cNvPr>
          <p:cNvSpPr txBox="1"/>
          <p:nvPr/>
        </p:nvSpPr>
        <p:spPr>
          <a:xfrm>
            <a:off x="344437" y="497500"/>
            <a:ext cx="11503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２と５の倍数はわかると思うので，あと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の倍数　</a:t>
            </a:r>
            <a:endParaRPr lang="en-US" altLang="ja-JP" sz="3600" b="1" dirty="0"/>
          </a:p>
          <a:p>
            <a:r>
              <a:rPr lang="en-US" altLang="ja-JP" sz="3600" b="1" dirty="0"/>
              <a:t>9</a:t>
            </a:r>
            <a:r>
              <a:rPr lang="ja-JP" altLang="en-US" sz="3600" b="1" dirty="0"/>
              <a:t>の倍数見つけ方は同じなので覚えておくと便利です</a:t>
            </a:r>
            <a:endParaRPr kumimoji="1" lang="ja-JP" altLang="en-US" sz="3600" b="1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1486E19-8B87-465E-A2A7-70B159D50DBB}"/>
              </a:ext>
            </a:extLst>
          </p:cNvPr>
          <p:cNvCxnSpPr>
            <a:cxnSpLocks/>
          </p:cNvCxnSpPr>
          <p:nvPr/>
        </p:nvCxnSpPr>
        <p:spPr>
          <a:xfrm>
            <a:off x="4592435" y="6682349"/>
            <a:ext cx="3461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36188B9-C5F7-4CE3-BC8E-737338DDFBE8}"/>
              </a:ext>
            </a:extLst>
          </p:cNvPr>
          <p:cNvCxnSpPr>
            <a:cxnSpLocks/>
          </p:cNvCxnSpPr>
          <p:nvPr/>
        </p:nvCxnSpPr>
        <p:spPr>
          <a:xfrm>
            <a:off x="6285550" y="6702739"/>
            <a:ext cx="3461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5220B64-D8CF-4E86-8420-FA6AD9265822}"/>
              </a:ext>
            </a:extLst>
          </p:cNvPr>
          <p:cNvCxnSpPr>
            <a:cxnSpLocks/>
          </p:cNvCxnSpPr>
          <p:nvPr/>
        </p:nvCxnSpPr>
        <p:spPr>
          <a:xfrm>
            <a:off x="8433804" y="6702739"/>
            <a:ext cx="3461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73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23" grpId="0"/>
      <p:bldP spid="24" grpId="0"/>
      <p:bldP spid="19" grpId="0"/>
      <p:bldP spid="22" grpId="0"/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BBF489-9B16-4341-8DCB-06EAB2259D6B}"/>
              </a:ext>
            </a:extLst>
          </p:cNvPr>
          <p:cNvSpPr txBox="1"/>
          <p:nvPr/>
        </p:nvSpPr>
        <p:spPr>
          <a:xfrm>
            <a:off x="789619" y="816253"/>
            <a:ext cx="275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6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C8689E-1CDB-437C-A6E1-371A15033790}"/>
              </a:ext>
            </a:extLst>
          </p:cNvPr>
          <p:cNvSpPr txBox="1"/>
          <p:nvPr/>
        </p:nvSpPr>
        <p:spPr>
          <a:xfrm>
            <a:off x="3547605" y="816253"/>
            <a:ext cx="780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r>
              <a:rPr lang="ja-JP" altLang="en-US" sz="4400" b="1" dirty="0"/>
              <a:t>の倍数でも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の倍数でもある</a:t>
            </a:r>
            <a:endParaRPr kumimoji="1" lang="ja-JP" altLang="en-US" sz="44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0B7515-A573-4246-81FA-E85B235BAB02}"/>
              </a:ext>
            </a:extLst>
          </p:cNvPr>
          <p:cNvSpPr txBox="1"/>
          <p:nvPr/>
        </p:nvSpPr>
        <p:spPr>
          <a:xfrm>
            <a:off x="876116" y="3879938"/>
            <a:ext cx="2299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334C01-D180-4CE6-AC6B-7D2355D4DE3F}"/>
              </a:ext>
            </a:extLst>
          </p:cNvPr>
          <p:cNvSpPr txBox="1"/>
          <p:nvPr/>
        </p:nvSpPr>
        <p:spPr>
          <a:xfrm>
            <a:off x="3634102" y="3879938"/>
            <a:ext cx="4533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下</a:t>
            </a:r>
            <a:r>
              <a:rPr lang="en-US" altLang="ja-JP" sz="4400" b="1" dirty="0"/>
              <a:t>3</a:t>
            </a:r>
            <a:r>
              <a:rPr lang="ja-JP" altLang="en-US" sz="4400" b="1" dirty="0"/>
              <a:t>桁が</a:t>
            </a:r>
            <a:r>
              <a:rPr lang="en-US" altLang="ja-JP" sz="4400" b="1" dirty="0"/>
              <a:t>8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2F4366A-5429-4413-AFC5-666BFFC09113}"/>
              </a:ext>
            </a:extLst>
          </p:cNvPr>
          <p:cNvSpPr txBox="1"/>
          <p:nvPr/>
        </p:nvSpPr>
        <p:spPr>
          <a:xfrm>
            <a:off x="2426677" y="1864874"/>
            <a:ext cx="407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①下一桁が偶数</a:t>
            </a:r>
            <a:endParaRPr kumimoji="1" lang="ja-JP" altLang="en-US" sz="3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F1D85F-46B0-4E37-913C-75E31627A12A}"/>
              </a:ext>
            </a:extLst>
          </p:cNvPr>
          <p:cNvSpPr txBox="1"/>
          <p:nvPr/>
        </p:nvSpPr>
        <p:spPr>
          <a:xfrm>
            <a:off x="6769684" y="1821968"/>
            <a:ext cx="514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②各桁の和が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47709E9-8133-42DC-92EA-4008C865B87A}"/>
              </a:ext>
            </a:extLst>
          </p:cNvPr>
          <p:cNvSpPr txBox="1"/>
          <p:nvPr/>
        </p:nvSpPr>
        <p:spPr>
          <a:xfrm>
            <a:off x="3075618" y="4969492"/>
            <a:ext cx="2299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274824</a:t>
            </a:r>
            <a:endParaRPr kumimoji="1" lang="ja-JP" altLang="en-US" sz="4800" b="1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49EDBB9-0262-4238-A140-B6D1650C6714}"/>
              </a:ext>
            </a:extLst>
          </p:cNvPr>
          <p:cNvCxnSpPr>
            <a:cxnSpLocks/>
          </p:cNvCxnSpPr>
          <p:nvPr/>
        </p:nvCxnSpPr>
        <p:spPr>
          <a:xfrm>
            <a:off x="4250354" y="5657025"/>
            <a:ext cx="101362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79C077-A7DE-42E9-BF49-B3D4BFD20857}"/>
              </a:ext>
            </a:extLst>
          </p:cNvPr>
          <p:cNvSpPr txBox="1"/>
          <p:nvPr/>
        </p:nvSpPr>
        <p:spPr>
          <a:xfrm>
            <a:off x="2250831" y="2631261"/>
            <a:ext cx="84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①，②どちらも当てはまったら</a:t>
            </a:r>
            <a:r>
              <a:rPr lang="en-US" altLang="ja-JP" sz="3600" b="1" dirty="0"/>
              <a:t>6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668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23" grpId="0"/>
      <p:bldP spid="24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66FED4-D328-410D-A7CA-F411040081F0}"/>
              </a:ext>
            </a:extLst>
          </p:cNvPr>
          <p:cNvSpPr txBox="1"/>
          <p:nvPr/>
        </p:nvSpPr>
        <p:spPr>
          <a:xfrm>
            <a:off x="768785" y="322684"/>
            <a:ext cx="2299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43B4B7-8D9B-4B2D-8DB1-19D78F64C561}"/>
              </a:ext>
            </a:extLst>
          </p:cNvPr>
          <p:cNvSpPr txBox="1"/>
          <p:nvPr/>
        </p:nvSpPr>
        <p:spPr>
          <a:xfrm>
            <a:off x="3526771" y="322684"/>
            <a:ext cx="638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各桁の和が</a:t>
            </a:r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E32C4DD-3721-4715-8D2A-AABB64D7547C}"/>
              </a:ext>
            </a:extLst>
          </p:cNvPr>
          <p:cNvSpPr txBox="1"/>
          <p:nvPr/>
        </p:nvSpPr>
        <p:spPr>
          <a:xfrm>
            <a:off x="646908" y="3754336"/>
            <a:ext cx="275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12</a:t>
            </a:r>
            <a:r>
              <a:rPr lang="ja-JP" altLang="en-US" sz="4400" b="1" dirty="0"/>
              <a:t>の倍数</a:t>
            </a:r>
            <a:endParaRPr kumimoji="1" lang="ja-JP" altLang="en-US" sz="4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AC69A8-B480-4B4E-8693-93EDFA4665B7}"/>
              </a:ext>
            </a:extLst>
          </p:cNvPr>
          <p:cNvSpPr txBox="1"/>
          <p:nvPr/>
        </p:nvSpPr>
        <p:spPr>
          <a:xfrm>
            <a:off x="3736836" y="3715689"/>
            <a:ext cx="780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lang="ja-JP" altLang="en-US" sz="4400" b="1" dirty="0"/>
              <a:t>の倍数でも</a:t>
            </a:r>
            <a:r>
              <a:rPr lang="en-US" altLang="ja-JP" sz="4400" b="1" dirty="0"/>
              <a:t>4</a:t>
            </a:r>
            <a:r>
              <a:rPr lang="ja-JP" altLang="en-US" sz="4400" b="1" dirty="0"/>
              <a:t>の倍数でもある</a:t>
            </a:r>
            <a:endParaRPr kumimoji="1" lang="ja-JP" altLang="en-US" sz="4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09EE11-0390-4473-A46E-629363DDFCA2}"/>
              </a:ext>
            </a:extLst>
          </p:cNvPr>
          <p:cNvSpPr txBox="1"/>
          <p:nvPr/>
        </p:nvSpPr>
        <p:spPr>
          <a:xfrm>
            <a:off x="2179147" y="1005288"/>
            <a:ext cx="9244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108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  <a:r>
              <a:rPr lang="en-US" altLang="ja-JP" sz="4400" b="1" dirty="0">
                <a:solidFill>
                  <a:srgbClr val="FF0000"/>
                </a:solidFill>
              </a:rPr>
              <a:t>1</a:t>
            </a:r>
            <a:r>
              <a:rPr lang="ja-JP" altLang="en-US" sz="4400" b="1" dirty="0">
                <a:solidFill>
                  <a:srgbClr val="FF0000"/>
                </a:solidFill>
              </a:rPr>
              <a:t>＋</a:t>
            </a:r>
            <a:r>
              <a:rPr lang="en-US" altLang="ja-JP" sz="4400" b="1" dirty="0">
                <a:solidFill>
                  <a:srgbClr val="FF0000"/>
                </a:solidFill>
              </a:rPr>
              <a:t>0</a:t>
            </a:r>
            <a:r>
              <a:rPr lang="ja-JP" altLang="en-US" sz="4400" b="1" dirty="0">
                <a:solidFill>
                  <a:srgbClr val="FF0000"/>
                </a:solidFill>
              </a:rPr>
              <a:t>＋</a:t>
            </a:r>
            <a:r>
              <a:rPr lang="en-US" altLang="ja-JP" sz="4400" b="1" dirty="0">
                <a:solidFill>
                  <a:srgbClr val="FF0000"/>
                </a:solidFill>
              </a:rPr>
              <a:t>8</a:t>
            </a:r>
            <a:r>
              <a:rPr lang="ja-JP" altLang="en-US" sz="4400" b="1" dirty="0">
                <a:solidFill>
                  <a:srgbClr val="FF0000"/>
                </a:solidFill>
              </a:rPr>
              <a:t>＝</a:t>
            </a:r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  <a:r>
              <a:rPr lang="en-US" altLang="ja-JP" sz="4400" b="1" dirty="0">
                <a:solidFill>
                  <a:srgbClr val="FF0000"/>
                </a:solidFill>
              </a:rPr>
              <a:t>108</a:t>
            </a:r>
            <a:r>
              <a:rPr lang="ja-JP" altLang="en-US" sz="4400" b="1" dirty="0">
                <a:solidFill>
                  <a:srgbClr val="FF0000"/>
                </a:solidFill>
              </a:rPr>
              <a:t>は</a:t>
            </a:r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7F09FDF-5D5E-4328-B7F3-41B61BABCA88}"/>
              </a:ext>
            </a:extLst>
          </p:cNvPr>
          <p:cNvSpPr txBox="1"/>
          <p:nvPr/>
        </p:nvSpPr>
        <p:spPr>
          <a:xfrm>
            <a:off x="2179146" y="1687892"/>
            <a:ext cx="9365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135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  <a:r>
              <a:rPr lang="en-US" altLang="ja-JP" sz="4400" b="1" dirty="0">
                <a:solidFill>
                  <a:srgbClr val="FF0000"/>
                </a:solidFill>
              </a:rPr>
              <a:t>1</a:t>
            </a:r>
            <a:r>
              <a:rPr lang="ja-JP" altLang="en-US" sz="4400" b="1" dirty="0">
                <a:solidFill>
                  <a:srgbClr val="FF0000"/>
                </a:solidFill>
              </a:rPr>
              <a:t>＋</a:t>
            </a:r>
            <a:r>
              <a:rPr lang="en-US" altLang="ja-JP" sz="4400" b="1" dirty="0">
                <a:solidFill>
                  <a:srgbClr val="FF0000"/>
                </a:solidFill>
              </a:rPr>
              <a:t>3</a:t>
            </a:r>
            <a:r>
              <a:rPr lang="ja-JP" altLang="en-US" sz="4400" b="1" dirty="0">
                <a:solidFill>
                  <a:srgbClr val="FF0000"/>
                </a:solidFill>
              </a:rPr>
              <a:t>＋</a:t>
            </a:r>
            <a:r>
              <a:rPr lang="en-US" altLang="ja-JP" sz="4400" b="1" dirty="0">
                <a:solidFill>
                  <a:srgbClr val="FF0000"/>
                </a:solidFill>
              </a:rPr>
              <a:t>5</a:t>
            </a:r>
            <a:r>
              <a:rPr lang="ja-JP" altLang="en-US" sz="4400" b="1" dirty="0">
                <a:solidFill>
                  <a:srgbClr val="FF0000"/>
                </a:solidFill>
              </a:rPr>
              <a:t>＝</a:t>
            </a:r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  <a:r>
              <a:rPr lang="en-US" altLang="ja-JP" sz="4400" b="1" dirty="0">
                <a:solidFill>
                  <a:srgbClr val="FF0000"/>
                </a:solidFill>
              </a:rPr>
              <a:t>135</a:t>
            </a:r>
            <a:r>
              <a:rPr lang="ja-JP" altLang="en-US" sz="4400" b="1" dirty="0">
                <a:solidFill>
                  <a:srgbClr val="FF0000"/>
                </a:solidFill>
              </a:rPr>
              <a:t>は</a:t>
            </a:r>
            <a:r>
              <a:rPr lang="en-US" altLang="ja-JP" sz="4400" b="1" dirty="0">
                <a:solidFill>
                  <a:srgbClr val="FF0000"/>
                </a:solidFill>
              </a:rPr>
              <a:t>9</a:t>
            </a:r>
            <a:r>
              <a:rPr lang="ja-JP" altLang="en-US" sz="4400" b="1" dirty="0">
                <a:solidFill>
                  <a:srgbClr val="FF0000"/>
                </a:solidFill>
              </a:rPr>
              <a:t>の倍数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7D91E1-C09E-4102-B110-66E067643E76}"/>
              </a:ext>
            </a:extLst>
          </p:cNvPr>
          <p:cNvSpPr txBox="1"/>
          <p:nvPr/>
        </p:nvSpPr>
        <p:spPr>
          <a:xfrm>
            <a:off x="2421319" y="4523777"/>
            <a:ext cx="449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各桁の和が</a:t>
            </a:r>
            <a:r>
              <a:rPr lang="en-US" altLang="ja-JP" sz="3600" b="1" dirty="0"/>
              <a:t>3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F9A60A-C402-482C-A079-C5F70132EEA5}"/>
              </a:ext>
            </a:extLst>
          </p:cNvPr>
          <p:cNvSpPr txBox="1"/>
          <p:nvPr/>
        </p:nvSpPr>
        <p:spPr>
          <a:xfrm>
            <a:off x="7223134" y="4523777"/>
            <a:ext cx="38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下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桁が</a:t>
            </a:r>
            <a:r>
              <a:rPr lang="en-US" altLang="ja-JP" sz="3600" b="1" dirty="0"/>
              <a:t>4</a:t>
            </a:r>
            <a:r>
              <a:rPr lang="ja-JP" altLang="en-US" sz="3600" b="1" dirty="0"/>
              <a:t>の倍数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12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12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21774-2771-4ACF-9071-BE7BC7724D7D}"/>
              </a:ext>
            </a:extLst>
          </p:cNvPr>
          <p:cNvSpPr txBox="1"/>
          <p:nvPr/>
        </p:nvSpPr>
        <p:spPr>
          <a:xfrm>
            <a:off x="6271966" y="6057588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FC4F44-0071-4364-B3B8-9287A25889D0}"/>
              </a:ext>
            </a:extLst>
          </p:cNvPr>
          <p:cNvSpPr txBox="1"/>
          <p:nvPr/>
        </p:nvSpPr>
        <p:spPr>
          <a:xfrm>
            <a:off x="8378724" y="606931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DE1A0F-4E7B-4886-B86A-A98B87F59A5F}"/>
              </a:ext>
            </a:extLst>
          </p:cNvPr>
          <p:cNvSpPr txBox="1"/>
          <p:nvPr/>
        </p:nvSpPr>
        <p:spPr>
          <a:xfrm>
            <a:off x="2058450" y="603723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8389B3A-0953-4D63-94E1-784590E5A90B}"/>
              </a:ext>
            </a:extLst>
          </p:cNvPr>
          <p:cNvSpPr txBox="1"/>
          <p:nvPr/>
        </p:nvSpPr>
        <p:spPr>
          <a:xfrm>
            <a:off x="4165208" y="603723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97E527-C3F2-4AFE-B560-2878FB2A622F}"/>
              </a:ext>
            </a:extLst>
          </p:cNvPr>
          <p:cNvSpPr txBox="1"/>
          <p:nvPr/>
        </p:nvSpPr>
        <p:spPr>
          <a:xfrm>
            <a:off x="1596890" y="4306210"/>
            <a:ext cx="2395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4×1</a:t>
            </a:r>
            <a:r>
              <a:rPr lang="ja-JP" altLang="en-US" sz="3600" b="1" dirty="0"/>
              <a:t>＝ </a:t>
            </a:r>
            <a:r>
              <a:rPr lang="en-US" altLang="ja-JP" sz="3600" b="1" dirty="0"/>
              <a:t>4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709DFC4-FECB-46E2-B362-342C757E65D6}"/>
              </a:ext>
            </a:extLst>
          </p:cNvPr>
          <p:cNvSpPr txBox="1"/>
          <p:nvPr/>
        </p:nvSpPr>
        <p:spPr>
          <a:xfrm>
            <a:off x="3618476" y="3138428"/>
            <a:ext cx="232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4×2</a:t>
            </a:r>
            <a:r>
              <a:rPr lang="ja-JP" altLang="en-US" sz="3600" b="1" dirty="0"/>
              <a:t>＝ </a:t>
            </a:r>
            <a:r>
              <a:rPr lang="en-US" altLang="ja-JP" sz="3600" b="1" dirty="0"/>
              <a:t>8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F906A45-5632-4D4E-8923-021F36206FD9}"/>
              </a:ext>
            </a:extLst>
          </p:cNvPr>
          <p:cNvSpPr txBox="1"/>
          <p:nvPr/>
        </p:nvSpPr>
        <p:spPr>
          <a:xfrm>
            <a:off x="5772042" y="2044583"/>
            <a:ext cx="225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4×3</a:t>
            </a:r>
            <a:r>
              <a:rPr lang="ja-JP" altLang="en-US" sz="3600" b="1" dirty="0"/>
              <a:t>＝</a:t>
            </a:r>
            <a:r>
              <a:rPr lang="en-US" altLang="ja-JP" sz="3600" b="1" dirty="0"/>
              <a:t>12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B74780C-CCC9-447E-9A42-AE3E1E4F5A91}"/>
              </a:ext>
            </a:extLst>
          </p:cNvPr>
          <p:cNvSpPr txBox="1"/>
          <p:nvPr/>
        </p:nvSpPr>
        <p:spPr>
          <a:xfrm>
            <a:off x="7702547" y="793493"/>
            <a:ext cx="222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4×4</a:t>
            </a:r>
            <a:r>
              <a:rPr lang="ja-JP" altLang="en-US" sz="3600" b="1" dirty="0"/>
              <a:t>＝</a:t>
            </a:r>
            <a:r>
              <a:rPr lang="en-US" altLang="ja-JP" sz="3600" b="1" dirty="0"/>
              <a:t>16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B50FED96-F6ED-4A3A-80C5-E055657217C4}"/>
              </a:ext>
            </a:extLst>
          </p:cNvPr>
          <p:cNvSpPr/>
          <p:nvPr/>
        </p:nvSpPr>
        <p:spPr>
          <a:xfrm>
            <a:off x="3151993" y="4270388"/>
            <a:ext cx="584738" cy="5709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411A092-730E-4FF6-B3F3-44FB1C000A15}"/>
              </a:ext>
            </a:extLst>
          </p:cNvPr>
          <p:cNvSpPr txBox="1"/>
          <p:nvPr/>
        </p:nvSpPr>
        <p:spPr>
          <a:xfrm>
            <a:off x="2567277" y="148064"/>
            <a:ext cx="319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/>
              <a:t>4</a:t>
            </a:r>
            <a:r>
              <a:rPr kumimoji="1" lang="ja-JP" altLang="en-US" sz="5400" b="1" dirty="0"/>
              <a:t>の倍数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0738C01-3073-488B-BF6E-7E0E32687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54" y="3658973"/>
            <a:ext cx="725591" cy="1152303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9F8642A-B484-43AF-AE48-DC8A82A02874}"/>
              </a:ext>
            </a:extLst>
          </p:cNvPr>
          <p:cNvSpPr txBox="1"/>
          <p:nvPr/>
        </p:nvSpPr>
        <p:spPr>
          <a:xfrm>
            <a:off x="10485481" y="6057588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kumimoji="1" lang="ja-JP" altLang="en-US" sz="4000" b="1" dirty="0"/>
              <a:t>倍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C69DCFA-D2ED-48B1-940D-E1F1E013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142" y="4826198"/>
            <a:ext cx="725591" cy="1152303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E1DBA587-FA46-4A06-BDD3-4E4B85C93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427" y="4878437"/>
            <a:ext cx="725591" cy="1152303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B04801F7-4445-4D72-B730-603C946A9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719" y="4867014"/>
            <a:ext cx="742289" cy="117882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65E9D589-7A3D-4C0D-9B76-33BFD4A18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719" y="3680979"/>
            <a:ext cx="742289" cy="117882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4AD28463-E7EB-42A0-B2F1-3045950A1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719" y="2494944"/>
            <a:ext cx="742289" cy="117882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5B699724-A2C8-4837-8616-A2A7FFBE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719" y="1335427"/>
            <a:ext cx="725591" cy="115230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FBEBF5D-20C1-4686-BB90-6350E767B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75" y="4893532"/>
            <a:ext cx="725591" cy="115230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31157BEF-64BD-4530-9C18-C6314BB2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75" y="3707497"/>
            <a:ext cx="725591" cy="1152303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5CE1A8FD-4010-4ACA-A392-20913D4AD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75" y="2521462"/>
            <a:ext cx="725591" cy="1152303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648D0A18-7747-4E66-BC0A-03F00C954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75" y="1335427"/>
            <a:ext cx="725591" cy="1152303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4F4FD4F7-D889-43BB-9DEF-EB37A9933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175" y="149392"/>
            <a:ext cx="725591" cy="115230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634C5252-068D-4951-AB4A-D60BDD6CD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959" y="4893532"/>
            <a:ext cx="725591" cy="1152303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6C44D4A6-6EBD-4B75-AB83-F2A3C7928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959" y="2521462"/>
            <a:ext cx="725591" cy="1152303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89CD0F89-2114-4611-9F08-F9D19D6A4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82" y="3730059"/>
            <a:ext cx="725591" cy="1152303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B05FE6A-B58A-4498-888A-A44607DE0EAE}"/>
              </a:ext>
            </a:extLst>
          </p:cNvPr>
          <p:cNvSpPr txBox="1"/>
          <p:nvPr/>
        </p:nvSpPr>
        <p:spPr>
          <a:xfrm>
            <a:off x="9927243" y="0"/>
            <a:ext cx="2331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4×5</a:t>
            </a:r>
            <a:r>
              <a:rPr lang="ja-JP" altLang="en-US" sz="3600" b="1" dirty="0"/>
              <a:t>＝</a:t>
            </a:r>
            <a:r>
              <a:rPr lang="en-US" altLang="ja-JP" sz="3600" b="1" dirty="0"/>
              <a:t>20</a:t>
            </a: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42B590C0-F8BC-47B3-9567-71BEB77EA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31" y="2272402"/>
            <a:ext cx="725591" cy="1152303"/>
          </a:xfrm>
          <a:prstGeom prst="rect">
            <a:avLst/>
          </a:prstGeom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7E6001A-A251-44D9-BE0D-7EFD84B81E44}"/>
              </a:ext>
            </a:extLst>
          </p:cNvPr>
          <p:cNvSpPr txBox="1"/>
          <p:nvPr/>
        </p:nvSpPr>
        <p:spPr>
          <a:xfrm>
            <a:off x="500124" y="2528569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4</a:t>
            </a:r>
            <a:r>
              <a:rPr lang="ja-JP" altLang="en-US" sz="4000" b="1" dirty="0"/>
              <a:t>こ</a:t>
            </a:r>
            <a:endParaRPr kumimoji="1" lang="ja-JP" altLang="en-US" sz="4000" b="1" dirty="0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68C8AE25-5794-4915-A507-7C9C7A217610}"/>
              </a:ext>
            </a:extLst>
          </p:cNvPr>
          <p:cNvSpPr/>
          <p:nvPr/>
        </p:nvSpPr>
        <p:spPr>
          <a:xfrm>
            <a:off x="5141598" y="3155370"/>
            <a:ext cx="584738" cy="5709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651C260F-62D8-4CB7-AE0C-7AD7210A8650}"/>
              </a:ext>
            </a:extLst>
          </p:cNvPr>
          <p:cNvSpPr/>
          <p:nvPr/>
        </p:nvSpPr>
        <p:spPr>
          <a:xfrm>
            <a:off x="7251744" y="2058275"/>
            <a:ext cx="701978" cy="5709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10E0B1E4-1D58-4B74-B692-13DB92BA5E39}"/>
              </a:ext>
            </a:extLst>
          </p:cNvPr>
          <p:cNvSpPr/>
          <p:nvPr/>
        </p:nvSpPr>
        <p:spPr>
          <a:xfrm>
            <a:off x="9145021" y="812165"/>
            <a:ext cx="701978" cy="5709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3C25D43-535C-44BB-9C81-FF1653CBF77C}"/>
              </a:ext>
            </a:extLst>
          </p:cNvPr>
          <p:cNvSpPr/>
          <p:nvPr/>
        </p:nvSpPr>
        <p:spPr>
          <a:xfrm>
            <a:off x="11343766" y="38734"/>
            <a:ext cx="701978" cy="5709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83E3C43-171D-40B9-AC19-032583F2FA0C}"/>
              </a:ext>
            </a:extLst>
          </p:cNvPr>
          <p:cNvSpPr txBox="1"/>
          <p:nvPr/>
        </p:nvSpPr>
        <p:spPr>
          <a:xfrm>
            <a:off x="500124" y="1203692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4</a:t>
            </a:r>
            <a:endParaRPr kumimoji="1" lang="ja-JP" altLang="en-US" sz="5400" b="1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AA6A87-2F5F-408E-91D5-C719327C4FD1}"/>
              </a:ext>
            </a:extLst>
          </p:cNvPr>
          <p:cNvSpPr txBox="1"/>
          <p:nvPr/>
        </p:nvSpPr>
        <p:spPr>
          <a:xfrm>
            <a:off x="1443837" y="120292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4169240-901E-45C2-885C-D9BF5DD4B563}"/>
              </a:ext>
            </a:extLst>
          </p:cNvPr>
          <p:cNvSpPr txBox="1"/>
          <p:nvPr/>
        </p:nvSpPr>
        <p:spPr>
          <a:xfrm>
            <a:off x="2387550" y="1202920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12</a:t>
            </a:r>
            <a:endParaRPr kumimoji="1" lang="ja-JP" altLang="en-US" sz="5400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E80BFA1-6774-4C5C-A7C4-B5AA357C0037}"/>
              </a:ext>
            </a:extLst>
          </p:cNvPr>
          <p:cNvSpPr txBox="1"/>
          <p:nvPr/>
        </p:nvSpPr>
        <p:spPr>
          <a:xfrm>
            <a:off x="3728807" y="1202920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16</a:t>
            </a:r>
            <a:endParaRPr kumimoji="1" lang="ja-JP" altLang="en-US" sz="54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EB87C55-E683-4D6E-800A-4B5F87CE4E3B}"/>
              </a:ext>
            </a:extLst>
          </p:cNvPr>
          <p:cNvSpPr txBox="1"/>
          <p:nvPr/>
        </p:nvSpPr>
        <p:spPr>
          <a:xfrm>
            <a:off x="5070064" y="1181581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715868B0-1FC0-446E-81CD-25F4E50CEC98}"/>
              </a:ext>
            </a:extLst>
          </p:cNvPr>
          <p:cNvSpPr txBox="1"/>
          <p:nvPr/>
        </p:nvSpPr>
        <p:spPr>
          <a:xfrm>
            <a:off x="6160904" y="115061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…</a:t>
            </a:r>
            <a:endParaRPr kumimoji="1" lang="ja-JP" altLang="en-US" sz="5400" b="1" dirty="0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E17F296-6F88-4A03-94B6-FAA6FEF320A8}"/>
              </a:ext>
            </a:extLst>
          </p:cNvPr>
          <p:cNvSpPr/>
          <p:nvPr/>
        </p:nvSpPr>
        <p:spPr>
          <a:xfrm>
            <a:off x="349803" y="1202919"/>
            <a:ext cx="6913139" cy="7936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AC05CDC-1A01-4195-8016-18169DE24B14}"/>
              </a:ext>
            </a:extLst>
          </p:cNvPr>
          <p:cNvSpPr txBox="1"/>
          <p:nvPr/>
        </p:nvSpPr>
        <p:spPr>
          <a:xfrm>
            <a:off x="4421916" y="4626638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8</a:t>
            </a:r>
            <a:endParaRPr kumimoji="1" lang="ja-JP" altLang="en-US" sz="40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23176FF-5867-4B3C-903A-49CA31AAF28D}"/>
              </a:ext>
            </a:extLst>
          </p:cNvPr>
          <p:cNvSpPr txBox="1"/>
          <p:nvPr/>
        </p:nvSpPr>
        <p:spPr>
          <a:xfrm>
            <a:off x="2274461" y="5270615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23EA5D8-E121-4971-931F-6558688A5631}"/>
              </a:ext>
            </a:extLst>
          </p:cNvPr>
          <p:cNvSpPr txBox="1"/>
          <p:nvPr/>
        </p:nvSpPr>
        <p:spPr>
          <a:xfrm>
            <a:off x="6373987" y="4084030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12</a:t>
            </a:r>
            <a:endParaRPr kumimoji="1" lang="ja-JP" altLang="en-US" sz="4000" b="1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C49CF78-E612-4F6B-A036-32AA5EC959A4}"/>
              </a:ext>
            </a:extLst>
          </p:cNvPr>
          <p:cNvSpPr txBox="1"/>
          <p:nvPr/>
        </p:nvSpPr>
        <p:spPr>
          <a:xfrm>
            <a:off x="8510717" y="3424705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16</a:t>
            </a:r>
            <a:endParaRPr kumimoji="1" lang="ja-JP" altLang="en-US" sz="4000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AC196D04-571B-41CB-9BFD-44F7B6DB548D}"/>
              </a:ext>
            </a:extLst>
          </p:cNvPr>
          <p:cNvSpPr txBox="1"/>
          <p:nvPr/>
        </p:nvSpPr>
        <p:spPr>
          <a:xfrm>
            <a:off x="10542240" y="2882512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/>
              <a:t>20</a:t>
            </a:r>
            <a:endParaRPr kumimoji="1" lang="ja-JP" altLang="en-US" sz="4000" b="1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8065B3-392B-479E-BCCA-6F5CC1545482}"/>
              </a:ext>
            </a:extLst>
          </p:cNvPr>
          <p:cNvSpPr/>
          <p:nvPr/>
        </p:nvSpPr>
        <p:spPr>
          <a:xfrm>
            <a:off x="2112637" y="6174557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927B82A-F5D9-48D8-8575-3039A2A384BD}"/>
              </a:ext>
            </a:extLst>
          </p:cNvPr>
          <p:cNvSpPr/>
          <p:nvPr/>
        </p:nvSpPr>
        <p:spPr>
          <a:xfrm>
            <a:off x="4250427" y="6136279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60DCC189-9594-4589-9A59-CDB76D4E3436}"/>
              </a:ext>
            </a:extLst>
          </p:cNvPr>
          <p:cNvSpPr/>
          <p:nvPr/>
        </p:nvSpPr>
        <p:spPr>
          <a:xfrm>
            <a:off x="6373987" y="6174557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FAD9583-F60D-4A8E-9525-5B25F0EFE9AF}"/>
              </a:ext>
            </a:extLst>
          </p:cNvPr>
          <p:cNvSpPr/>
          <p:nvPr/>
        </p:nvSpPr>
        <p:spPr>
          <a:xfrm>
            <a:off x="8445991" y="6211157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FE92A9D-F1C6-4950-B60F-1C20046ACDE0}"/>
              </a:ext>
            </a:extLst>
          </p:cNvPr>
          <p:cNvSpPr/>
          <p:nvPr/>
        </p:nvSpPr>
        <p:spPr>
          <a:xfrm>
            <a:off x="10540149" y="6136279"/>
            <a:ext cx="293767" cy="42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3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1" grpId="0"/>
      <p:bldP spid="28" grpId="0"/>
      <p:bldP spid="36" grpId="0"/>
      <p:bldP spid="37" grpId="0"/>
      <p:bldP spid="38" grpId="0"/>
      <p:bldP spid="42" grpId="0" animBg="1"/>
      <p:bldP spid="43" grpId="0"/>
      <p:bldP spid="34" grpId="0"/>
      <p:bldP spid="61" grpId="0"/>
      <p:bldP spid="67" grpId="0"/>
      <p:bldP spid="68" grpId="0" animBg="1"/>
      <p:bldP spid="69" grpId="0" animBg="1"/>
      <p:bldP spid="70" grpId="0" animBg="1"/>
      <p:bldP spid="71" grpId="0" animBg="1"/>
      <p:bldP spid="72" grpId="0"/>
      <p:bldP spid="75" grpId="0"/>
      <p:bldP spid="76" grpId="0"/>
      <p:bldP spid="77" grpId="0"/>
      <p:bldP spid="79" grpId="0" animBg="1"/>
      <p:bldP spid="80" grpId="0"/>
      <p:bldP spid="81" grpId="0"/>
      <p:bldP spid="82" grpId="0"/>
      <p:bldP spid="83" grpId="0"/>
      <p:bldP spid="84" grpId="0"/>
      <p:bldP spid="3" grpId="0" animBg="1"/>
      <p:bldP spid="50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45CD1D-8B59-4457-8012-B4D69A8EB6C9}"/>
              </a:ext>
            </a:extLst>
          </p:cNvPr>
          <p:cNvSpPr txBox="1"/>
          <p:nvPr/>
        </p:nvSpPr>
        <p:spPr>
          <a:xfrm>
            <a:off x="4365035" y="536836"/>
            <a:ext cx="26336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dirty="0"/>
              <a:t>倍数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78E815-D35F-49E1-BDCB-52C31FDADB5A}"/>
              </a:ext>
            </a:extLst>
          </p:cNvPr>
          <p:cNvSpPr txBox="1"/>
          <p:nvPr/>
        </p:nvSpPr>
        <p:spPr>
          <a:xfrm>
            <a:off x="457069" y="2659559"/>
            <a:ext cx="11456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６に整数をかけてできる数を６の倍数という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968D08-1839-46C0-958B-1D90448BE243}"/>
              </a:ext>
            </a:extLst>
          </p:cNvPr>
          <p:cNvSpPr txBox="1"/>
          <p:nvPr/>
        </p:nvSpPr>
        <p:spPr>
          <a:xfrm>
            <a:off x="609469" y="3720452"/>
            <a:ext cx="2617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たとえば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3FA4A5-FF54-4411-B21F-29288720C0DF}"/>
              </a:ext>
            </a:extLst>
          </p:cNvPr>
          <p:cNvSpPr txBox="1"/>
          <p:nvPr/>
        </p:nvSpPr>
        <p:spPr>
          <a:xfrm>
            <a:off x="2889607" y="4857591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65D577-07D0-4C1F-8270-3960A80042D9}"/>
              </a:ext>
            </a:extLst>
          </p:cNvPr>
          <p:cNvSpPr txBox="1"/>
          <p:nvPr/>
        </p:nvSpPr>
        <p:spPr>
          <a:xfrm>
            <a:off x="1459392" y="4875131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6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DAA649-9F22-4872-B418-9845154396F7}"/>
              </a:ext>
            </a:extLst>
          </p:cNvPr>
          <p:cNvSpPr txBox="1"/>
          <p:nvPr/>
        </p:nvSpPr>
        <p:spPr>
          <a:xfrm>
            <a:off x="4563076" y="4875131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18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C964C3-D833-430A-847E-5D73F4680D16}"/>
              </a:ext>
            </a:extLst>
          </p:cNvPr>
          <p:cNvSpPr txBox="1"/>
          <p:nvPr/>
        </p:nvSpPr>
        <p:spPr>
          <a:xfrm>
            <a:off x="7394202" y="4875131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30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17E771-5AC9-4ECC-A3D2-8441B6860A89}"/>
              </a:ext>
            </a:extLst>
          </p:cNvPr>
          <p:cNvSpPr txBox="1"/>
          <p:nvPr/>
        </p:nvSpPr>
        <p:spPr>
          <a:xfrm>
            <a:off x="6028328" y="4883878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110A85-0983-4F94-8404-F739F8FB908F}"/>
              </a:ext>
            </a:extLst>
          </p:cNvPr>
          <p:cNvSpPr txBox="1"/>
          <p:nvPr/>
        </p:nvSpPr>
        <p:spPr>
          <a:xfrm>
            <a:off x="10565292" y="4875131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54</a:t>
            </a:r>
            <a:r>
              <a:rPr kumimoji="1" lang="ja-JP" altLang="en-US" sz="4400" b="1" dirty="0"/>
              <a:t>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F8D7A9-8618-4D5D-995C-227E790D67FF}"/>
              </a:ext>
            </a:extLst>
          </p:cNvPr>
          <p:cNvSpPr txBox="1"/>
          <p:nvPr/>
        </p:nvSpPr>
        <p:spPr>
          <a:xfrm>
            <a:off x="9026512" y="4883878"/>
            <a:ext cx="1198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…</a:t>
            </a:r>
            <a:r>
              <a:rPr kumimoji="1" lang="ja-JP" altLang="en-US" sz="4400" b="1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91800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135935" y="166253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倍数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297473" y="784174"/>
            <a:ext cx="11456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６に整数をかけてできる数を６の倍数という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56288-124F-4150-B701-B598F2866C31}"/>
              </a:ext>
            </a:extLst>
          </p:cNvPr>
          <p:cNvSpPr txBox="1"/>
          <p:nvPr/>
        </p:nvSpPr>
        <p:spPr>
          <a:xfrm>
            <a:off x="297473" y="2372160"/>
            <a:ext cx="11597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r>
              <a:rPr kumimoji="1" lang="ja-JP" altLang="en-US" sz="4400" b="1" dirty="0"/>
              <a:t>に整数をかけてできる数を </a:t>
            </a:r>
            <a:r>
              <a:rPr kumimoji="1" lang="en-US" altLang="ja-JP" sz="4400" b="1" dirty="0"/>
              <a:t>2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FCCA7C-8E18-4DB0-9D99-988AE04B39F9}"/>
              </a:ext>
            </a:extLst>
          </p:cNvPr>
          <p:cNvSpPr txBox="1"/>
          <p:nvPr/>
        </p:nvSpPr>
        <p:spPr>
          <a:xfrm>
            <a:off x="8783241" y="6567057"/>
            <a:ext cx="2646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Copyright(C) </a:t>
            </a:r>
            <a:r>
              <a:rPr kumimoji="1" lang="ja-JP" altLang="en-US" sz="800" dirty="0"/>
              <a:t>どらニャンドリル </a:t>
            </a:r>
            <a:r>
              <a:rPr kumimoji="1" lang="en-US" altLang="ja-JP" sz="800" dirty="0"/>
              <a:t>All Rights Reserved. </a:t>
            </a:r>
            <a:endParaRPr kumimoji="1" lang="ja-JP" altLang="en-US" sz="8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57EFE1-CF01-4C28-8DB5-82586BF1CB30}"/>
              </a:ext>
            </a:extLst>
          </p:cNvPr>
          <p:cNvSpPr/>
          <p:nvPr/>
        </p:nvSpPr>
        <p:spPr>
          <a:xfrm>
            <a:off x="7459469" y="2362176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096B26-0A84-46E0-8CAB-C29BC6BB68E9}"/>
              </a:ext>
            </a:extLst>
          </p:cNvPr>
          <p:cNvSpPr txBox="1"/>
          <p:nvPr/>
        </p:nvSpPr>
        <p:spPr>
          <a:xfrm>
            <a:off x="310727" y="3857906"/>
            <a:ext cx="11597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3</a:t>
            </a:r>
            <a:r>
              <a:rPr kumimoji="1" lang="ja-JP" altLang="en-US" sz="4400" b="1" dirty="0"/>
              <a:t>に整数をかけてできる数を </a:t>
            </a:r>
            <a:r>
              <a:rPr kumimoji="1" lang="en-US" altLang="ja-JP" sz="4400" b="1" dirty="0"/>
              <a:t>3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F18968-D251-48FD-AE9A-B87D21094403}"/>
              </a:ext>
            </a:extLst>
          </p:cNvPr>
          <p:cNvSpPr/>
          <p:nvPr/>
        </p:nvSpPr>
        <p:spPr>
          <a:xfrm>
            <a:off x="7459469" y="3797896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378931-EDBA-44A8-B958-53CEA9967E98}"/>
              </a:ext>
            </a:extLst>
          </p:cNvPr>
          <p:cNvSpPr txBox="1"/>
          <p:nvPr/>
        </p:nvSpPr>
        <p:spPr>
          <a:xfrm>
            <a:off x="381000" y="5304384"/>
            <a:ext cx="11597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4</a:t>
            </a:r>
            <a:r>
              <a:rPr kumimoji="1" lang="ja-JP" altLang="en-US" sz="4400" b="1" dirty="0"/>
              <a:t>に整数をかけてできる数を </a:t>
            </a:r>
            <a:r>
              <a:rPr kumimoji="1" lang="en-US" altLang="ja-JP" sz="4400" b="1" dirty="0"/>
              <a:t>4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0A8585C-957A-4BF0-9C9B-F0EA8893474F}"/>
              </a:ext>
            </a:extLst>
          </p:cNvPr>
          <p:cNvSpPr/>
          <p:nvPr/>
        </p:nvSpPr>
        <p:spPr>
          <a:xfrm>
            <a:off x="7590690" y="5275208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3CD637D-A8DA-46B2-8A4F-BEBF42B9AA98}"/>
              </a:ext>
            </a:extLst>
          </p:cNvPr>
          <p:cNvSpPr txBox="1"/>
          <p:nvPr/>
        </p:nvSpPr>
        <p:spPr>
          <a:xfrm>
            <a:off x="735492" y="1464112"/>
            <a:ext cx="11456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48</a:t>
            </a:r>
            <a:r>
              <a:rPr kumimoji="1" lang="ja-JP" altLang="en-US" sz="4400" b="1" dirty="0"/>
              <a:t>・・・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D7637C-C8AB-41CF-B403-8D1EDDB5E3B7}"/>
              </a:ext>
            </a:extLst>
          </p:cNvPr>
          <p:cNvSpPr txBox="1"/>
          <p:nvPr/>
        </p:nvSpPr>
        <p:spPr>
          <a:xfrm>
            <a:off x="735492" y="3038679"/>
            <a:ext cx="11456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16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4DFA3B-2229-41CD-8843-8AF1E12E0D8A}"/>
              </a:ext>
            </a:extLst>
          </p:cNvPr>
          <p:cNvSpPr txBox="1"/>
          <p:nvPr/>
        </p:nvSpPr>
        <p:spPr>
          <a:xfrm>
            <a:off x="735492" y="4485157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3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9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21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7DDC7F-BA4A-484F-8E05-A93F8731991F}"/>
              </a:ext>
            </a:extLst>
          </p:cNvPr>
          <p:cNvSpPr txBox="1"/>
          <p:nvPr/>
        </p:nvSpPr>
        <p:spPr>
          <a:xfrm>
            <a:off x="682869" y="5976640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32</a:t>
            </a:r>
            <a:r>
              <a:rPr kumimoji="1" lang="ja-JP" altLang="en-US" sz="4400" b="1" dirty="0"/>
              <a:t>　・・・</a:t>
            </a:r>
          </a:p>
        </p:txBody>
      </p:sp>
    </p:spTree>
    <p:extLst>
      <p:ext uri="{BB962C8B-B14F-4D97-AF65-F5344CB8AC3E}">
        <p14:creationId xmlns:p14="http://schemas.microsoft.com/office/powerpoint/2010/main" val="3627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145362" y="3819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倍数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433633" y="681731"/>
            <a:ext cx="11453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5</a:t>
            </a:r>
            <a:r>
              <a:rPr kumimoji="1" lang="ja-JP" altLang="en-US" sz="4400" b="1" dirty="0"/>
              <a:t>に整数をかけてできる数を </a:t>
            </a:r>
            <a:r>
              <a:rPr kumimoji="1" lang="en-US" altLang="ja-JP" sz="4400" b="1" dirty="0"/>
              <a:t>5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56288-124F-4150-B701-B598F2866C31}"/>
              </a:ext>
            </a:extLst>
          </p:cNvPr>
          <p:cNvSpPr txBox="1"/>
          <p:nvPr/>
        </p:nvSpPr>
        <p:spPr>
          <a:xfrm>
            <a:off x="433633" y="2212973"/>
            <a:ext cx="11453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7</a:t>
            </a:r>
            <a:r>
              <a:rPr kumimoji="1" lang="ja-JP" altLang="en-US" sz="4400" b="1" dirty="0"/>
              <a:t>に整数をかけてできる数を </a:t>
            </a:r>
            <a:r>
              <a:rPr lang="en-US" altLang="ja-JP" sz="4400" b="1" dirty="0"/>
              <a:t>7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21B1B1-F325-4B7C-AD65-EFDF4E3BDE95}"/>
              </a:ext>
            </a:extLst>
          </p:cNvPr>
          <p:cNvSpPr txBox="1"/>
          <p:nvPr/>
        </p:nvSpPr>
        <p:spPr>
          <a:xfrm>
            <a:off x="369216" y="3744193"/>
            <a:ext cx="11453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8</a:t>
            </a:r>
            <a:r>
              <a:rPr kumimoji="1" lang="ja-JP" altLang="en-US" sz="4400" b="1" dirty="0"/>
              <a:t>に整数をかけてできる数を </a:t>
            </a:r>
            <a:r>
              <a:rPr lang="en-US" altLang="ja-JP" sz="4400" b="1" dirty="0"/>
              <a:t>8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B74F58-DE59-4069-B14E-A9FB1416E063}"/>
              </a:ext>
            </a:extLst>
          </p:cNvPr>
          <p:cNvSpPr txBox="1"/>
          <p:nvPr/>
        </p:nvSpPr>
        <p:spPr>
          <a:xfrm>
            <a:off x="476052" y="5222478"/>
            <a:ext cx="11368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9</a:t>
            </a:r>
            <a:r>
              <a:rPr kumimoji="1" lang="ja-JP" altLang="en-US" sz="4400" b="1" dirty="0"/>
              <a:t>に整数をかけてできる数を </a:t>
            </a:r>
            <a:r>
              <a:rPr lang="en-US" altLang="ja-JP" sz="4400" b="1" dirty="0"/>
              <a:t>9 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B69D25-6F3D-423C-881A-B860544987FB}"/>
              </a:ext>
            </a:extLst>
          </p:cNvPr>
          <p:cNvSpPr/>
          <p:nvPr/>
        </p:nvSpPr>
        <p:spPr>
          <a:xfrm>
            <a:off x="7597196" y="652641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291CC8-1031-4E88-824B-86FA7D0549F5}"/>
              </a:ext>
            </a:extLst>
          </p:cNvPr>
          <p:cNvSpPr/>
          <p:nvPr/>
        </p:nvSpPr>
        <p:spPr>
          <a:xfrm>
            <a:off x="7549311" y="2219715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241F0E3-801E-4679-996B-B16F1150DE60}"/>
              </a:ext>
            </a:extLst>
          </p:cNvPr>
          <p:cNvSpPr/>
          <p:nvPr/>
        </p:nvSpPr>
        <p:spPr>
          <a:xfrm>
            <a:off x="7549310" y="3689080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829CF8-DFED-45FD-B669-CCD4500BD3A5}"/>
              </a:ext>
            </a:extLst>
          </p:cNvPr>
          <p:cNvSpPr/>
          <p:nvPr/>
        </p:nvSpPr>
        <p:spPr>
          <a:xfrm>
            <a:off x="7635723" y="5111270"/>
            <a:ext cx="589087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67A2A5-4CD9-4F4B-AE31-63D8E1241C4B}"/>
              </a:ext>
            </a:extLst>
          </p:cNvPr>
          <p:cNvSpPr txBox="1"/>
          <p:nvPr/>
        </p:nvSpPr>
        <p:spPr>
          <a:xfrm>
            <a:off x="735492" y="1352495"/>
            <a:ext cx="11109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35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4A73B5-19B8-445B-AA75-85AE8BB13F34}"/>
              </a:ext>
            </a:extLst>
          </p:cNvPr>
          <p:cNvSpPr txBox="1"/>
          <p:nvPr/>
        </p:nvSpPr>
        <p:spPr>
          <a:xfrm>
            <a:off x="735492" y="2908402"/>
            <a:ext cx="1089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7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21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49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4D0CC8-FF64-4E12-8521-8C8D8F899919}"/>
              </a:ext>
            </a:extLst>
          </p:cNvPr>
          <p:cNvSpPr txBox="1"/>
          <p:nvPr/>
        </p:nvSpPr>
        <p:spPr>
          <a:xfrm>
            <a:off x="735492" y="4339827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56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5391C9C-3F6B-4A85-8ACD-9425D35BC724}"/>
              </a:ext>
            </a:extLst>
          </p:cNvPr>
          <p:cNvSpPr txBox="1"/>
          <p:nvPr/>
        </p:nvSpPr>
        <p:spPr>
          <a:xfrm>
            <a:off x="674839" y="5820638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9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27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54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63</a:t>
            </a:r>
            <a:r>
              <a:rPr kumimoji="1" lang="ja-JP" altLang="en-US" sz="4400" b="1" dirty="0"/>
              <a:t>　・・・</a:t>
            </a:r>
          </a:p>
        </p:txBody>
      </p:sp>
    </p:spTree>
    <p:extLst>
      <p:ext uri="{BB962C8B-B14F-4D97-AF65-F5344CB8AC3E}">
        <p14:creationId xmlns:p14="http://schemas.microsoft.com/office/powerpoint/2010/main" val="13498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07476B-22C5-402D-9C1D-DDE26B6B611D}"/>
              </a:ext>
            </a:extLst>
          </p:cNvPr>
          <p:cNvSpPr txBox="1"/>
          <p:nvPr/>
        </p:nvSpPr>
        <p:spPr>
          <a:xfrm>
            <a:off x="135935" y="166253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倍数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202533" y="849024"/>
            <a:ext cx="11714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に整数をかけてできる数を</a:t>
            </a:r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C56288-124F-4150-B701-B598F2866C31}"/>
              </a:ext>
            </a:extLst>
          </p:cNvPr>
          <p:cNvSpPr txBox="1"/>
          <p:nvPr/>
        </p:nvSpPr>
        <p:spPr>
          <a:xfrm>
            <a:off x="202533" y="2464466"/>
            <a:ext cx="117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に整数をかけてできる数を</a:t>
            </a:r>
            <a:r>
              <a:rPr lang="en-US" altLang="ja-JP" sz="4400" b="1" dirty="0"/>
              <a:t>12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27F3A-8E15-4B4A-9338-7D28772B0351}"/>
              </a:ext>
            </a:extLst>
          </p:cNvPr>
          <p:cNvSpPr txBox="1"/>
          <p:nvPr/>
        </p:nvSpPr>
        <p:spPr>
          <a:xfrm>
            <a:off x="202533" y="3957479"/>
            <a:ext cx="117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17</a:t>
            </a:r>
            <a:r>
              <a:rPr kumimoji="1" lang="ja-JP" altLang="en-US" sz="4400" b="1" dirty="0"/>
              <a:t>に整数をかけてできる数を</a:t>
            </a:r>
            <a:r>
              <a:rPr lang="en-US" altLang="ja-JP" sz="4400" b="1" dirty="0"/>
              <a:t>17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0987FE-E1F2-4033-866B-C7EF6320DE33}"/>
              </a:ext>
            </a:extLst>
          </p:cNvPr>
          <p:cNvSpPr/>
          <p:nvPr/>
        </p:nvSpPr>
        <p:spPr>
          <a:xfrm>
            <a:off x="7643580" y="847208"/>
            <a:ext cx="652008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AE8A13-0CF8-4446-A402-859B115F700A}"/>
              </a:ext>
            </a:extLst>
          </p:cNvPr>
          <p:cNvSpPr/>
          <p:nvPr/>
        </p:nvSpPr>
        <p:spPr>
          <a:xfrm>
            <a:off x="7643580" y="2438015"/>
            <a:ext cx="652008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FA0C8E-C656-4091-A17C-B71E76FC836A}"/>
              </a:ext>
            </a:extLst>
          </p:cNvPr>
          <p:cNvSpPr/>
          <p:nvPr/>
        </p:nvSpPr>
        <p:spPr>
          <a:xfrm>
            <a:off x="7643580" y="3973889"/>
            <a:ext cx="652008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115D6D4-5E40-4661-956C-3F6C9FB8DA9E}"/>
              </a:ext>
            </a:extLst>
          </p:cNvPr>
          <p:cNvSpPr txBox="1"/>
          <p:nvPr/>
        </p:nvSpPr>
        <p:spPr>
          <a:xfrm>
            <a:off x="202533" y="5239535"/>
            <a:ext cx="1178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25</a:t>
            </a:r>
            <a:r>
              <a:rPr kumimoji="1" lang="ja-JP" altLang="en-US" sz="4400" b="1" dirty="0"/>
              <a:t>に整数をかけてできる数を</a:t>
            </a:r>
            <a:r>
              <a:rPr lang="en-US" altLang="ja-JP" sz="4400" b="1" dirty="0"/>
              <a:t>25</a:t>
            </a:r>
            <a:r>
              <a:rPr kumimoji="1" lang="ja-JP" altLang="en-US" sz="4400" b="1" dirty="0"/>
              <a:t>の倍数という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33A478-C36C-4D30-8889-D5C960A80783}"/>
              </a:ext>
            </a:extLst>
          </p:cNvPr>
          <p:cNvSpPr/>
          <p:nvPr/>
        </p:nvSpPr>
        <p:spPr>
          <a:xfrm>
            <a:off x="7643580" y="5186418"/>
            <a:ext cx="652008" cy="699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9E6780-E7A3-4B61-9037-DB7A46AEE11A}"/>
              </a:ext>
            </a:extLst>
          </p:cNvPr>
          <p:cNvSpPr txBox="1"/>
          <p:nvPr/>
        </p:nvSpPr>
        <p:spPr>
          <a:xfrm>
            <a:off x="726065" y="1531795"/>
            <a:ext cx="11109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50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60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1D8428-42DE-4F02-9E3B-C14A0FEFD4C8}"/>
              </a:ext>
            </a:extLst>
          </p:cNvPr>
          <p:cNvSpPr txBox="1"/>
          <p:nvPr/>
        </p:nvSpPr>
        <p:spPr>
          <a:xfrm>
            <a:off x="726065" y="3087702"/>
            <a:ext cx="10897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12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24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36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48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72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E18D0C-A022-4CFA-AD1F-7B23C9C6BE09}"/>
              </a:ext>
            </a:extLst>
          </p:cNvPr>
          <p:cNvSpPr txBox="1"/>
          <p:nvPr/>
        </p:nvSpPr>
        <p:spPr>
          <a:xfrm>
            <a:off x="726065" y="4519127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17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34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51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68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85</a:t>
            </a:r>
            <a:r>
              <a:rPr kumimoji="1" lang="ja-JP" altLang="en-US" sz="4400" b="1" dirty="0"/>
              <a:t>　・・・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D07E3C-9D46-408C-BB7A-3D801A49826D}"/>
              </a:ext>
            </a:extLst>
          </p:cNvPr>
          <p:cNvSpPr txBox="1"/>
          <p:nvPr/>
        </p:nvSpPr>
        <p:spPr>
          <a:xfrm>
            <a:off x="726065" y="5858614"/>
            <a:ext cx="11018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50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75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100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125</a:t>
            </a:r>
            <a:r>
              <a:rPr kumimoji="1" lang="ja-JP" altLang="en-US" sz="4400" b="1" dirty="0"/>
              <a:t>　</a:t>
            </a:r>
            <a:r>
              <a:rPr kumimoji="1" lang="en-US" altLang="ja-JP" sz="4400" b="1" dirty="0"/>
              <a:t>150</a:t>
            </a:r>
            <a:r>
              <a:rPr kumimoji="1" lang="ja-JP" altLang="en-US" sz="4400" b="1" dirty="0"/>
              <a:t>　・・・</a:t>
            </a:r>
          </a:p>
        </p:txBody>
      </p:sp>
    </p:spTree>
    <p:extLst>
      <p:ext uri="{BB962C8B-B14F-4D97-AF65-F5344CB8AC3E}">
        <p14:creationId xmlns:p14="http://schemas.microsoft.com/office/powerpoint/2010/main" val="7051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045147-3720-4E8F-B6FD-7FECAAD84FD4}"/>
              </a:ext>
            </a:extLst>
          </p:cNvPr>
          <p:cNvSpPr txBox="1"/>
          <p:nvPr/>
        </p:nvSpPr>
        <p:spPr>
          <a:xfrm>
            <a:off x="187301" y="142220"/>
            <a:ext cx="10908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６に整数をかけてできる数を６の倍数という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327690-A530-42BC-AADA-A4B21AB90496}"/>
              </a:ext>
            </a:extLst>
          </p:cNvPr>
          <p:cNvSpPr txBox="1"/>
          <p:nvPr/>
        </p:nvSpPr>
        <p:spPr>
          <a:xfrm>
            <a:off x="-25488" y="965365"/>
            <a:ext cx="11420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６を</a:t>
            </a:r>
            <a:r>
              <a:rPr kumimoji="1" lang="en-US" altLang="ja-JP" sz="4800" b="1" dirty="0"/>
              <a:t>1</a:t>
            </a:r>
            <a:r>
              <a:rPr kumimoji="1" lang="ja-JP" altLang="en-US" sz="4800" b="1" dirty="0"/>
              <a:t>倍　</a:t>
            </a:r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倍　</a:t>
            </a:r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倍　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倍　</a:t>
            </a:r>
            <a:r>
              <a:rPr kumimoji="1" lang="en-US" altLang="ja-JP" sz="4800" b="1" dirty="0"/>
              <a:t>5</a:t>
            </a:r>
            <a:r>
              <a:rPr kumimoji="1" lang="ja-JP" altLang="en-US" sz="4800" b="1" dirty="0"/>
              <a:t>倍</a:t>
            </a:r>
            <a:r>
              <a:rPr kumimoji="1" lang="en-US" altLang="ja-JP" sz="4800" b="1" dirty="0"/>
              <a:t>…</a:t>
            </a:r>
            <a:r>
              <a:rPr kumimoji="1" lang="ja-JP" altLang="en-US" sz="4800" b="1" dirty="0"/>
              <a:t>した数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26EE6D-8ADE-4D25-B6B3-9E33826ACFC8}"/>
              </a:ext>
            </a:extLst>
          </p:cNvPr>
          <p:cNvSpPr txBox="1"/>
          <p:nvPr/>
        </p:nvSpPr>
        <p:spPr>
          <a:xfrm>
            <a:off x="336476" y="2195846"/>
            <a:ext cx="51261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r>
              <a:rPr kumimoji="1" lang="ja-JP" altLang="en-US" sz="4800" b="1" dirty="0"/>
              <a:t>倍  </a:t>
            </a:r>
            <a:r>
              <a:rPr kumimoji="1" lang="en-US" altLang="ja-JP" sz="4800" b="1" dirty="0"/>
              <a:t>6×1</a:t>
            </a:r>
            <a:r>
              <a:rPr kumimoji="1" lang="ja-JP" altLang="en-US" sz="4800" b="1" dirty="0"/>
              <a:t>＝  </a:t>
            </a:r>
            <a:r>
              <a:rPr kumimoji="1" lang="en-US" altLang="ja-JP" sz="4800" b="1" dirty="0"/>
              <a:t>6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2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6×2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12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3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6×3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18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4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6×4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24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5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6×5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30</a:t>
            </a:r>
            <a:endParaRPr kumimoji="1" lang="ja-JP" altLang="en-US" sz="48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CABFB1F-F35C-43D5-AC62-A4F54E5EF224}"/>
              </a:ext>
            </a:extLst>
          </p:cNvPr>
          <p:cNvSpPr/>
          <p:nvPr/>
        </p:nvSpPr>
        <p:spPr>
          <a:xfrm>
            <a:off x="3601471" y="2195651"/>
            <a:ext cx="1481786" cy="375342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2643D2-6315-4FA6-987E-3D5931AFD1DA}"/>
              </a:ext>
            </a:extLst>
          </p:cNvPr>
          <p:cNvSpPr txBox="1"/>
          <p:nvPr/>
        </p:nvSpPr>
        <p:spPr>
          <a:xfrm>
            <a:off x="4028713" y="6046139"/>
            <a:ext cx="286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６の倍数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FB3393-2162-4A82-A87B-E88DEA3CB729}"/>
              </a:ext>
            </a:extLst>
          </p:cNvPr>
          <p:cNvSpPr txBox="1"/>
          <p:nvPr/>
        </p:nvSpPr>
        <p:spPr>
          <a:xfrm>
            <a:off x="5729092" y="2228069"/>
            <a:ext cx="5023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  </a:t>
            </a:r>
            <a:r>
              <a:rPr lang="en-US" altLang="ja-JP" sz="4800" b="1" dirty="0"/>
              <a:t>6</a:t>
            </a:r>
            <a:r>
              <a:rPr kumimoji="1" lang="ja-JP" altLang="en-US" sz="4800" b="1" dirty="0"/>
              <a:t>倍  </a:t>
            </a:r>
            <a:r>
              <a:rPr kumimoji="1" lang="en-US" altLang="ja-JP" sz="4800" b="1" dirty="0"/>
              <a:t>6× 6 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36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  7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 7 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42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  8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 8 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48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  9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 9 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54</a:t>
            </a:r>
            <a:r>
              <a:rPr kumimoji="1" lang="ja-JP" altLang="en-US" sz="4800" b="1" dirty="0"/>
              <a:t>　</a:t>
            </a:r>
            <a:endParaRPr kumimoji="1" lang="en-US" altLang="ja-JP" sz="4800" b="1" dirty="0"/>
          </a:p>
          <a:p>
            <a:r>
              <a:rPr lang="en-US" altLang="ja-JP" sz="4800" b="1" dirty="0"/>
              <a:t>10</a:t>
            </a:r>
            <a:r>
              <a:rPr lang="ja-JP" altLang="en-US" sz="4800" b="1" dirty="0"/>
              <a:t>倍  </a:t>
            </a:r>
            <a:r>
              <a:rPr kumimoji="1" lang="en-US" altLang="ja-JP" sz="4800" b="1" dirty="0"/>
              <a:t>6×10</a:t>
            </a:r>
            <a:r>
              <a:rPr kumimoji="1" lang="ja-JP" altLang="en-US" sz="4800" b="1" dirty="0"/>
              <a:t>＝ </a:t>
            </a:r>
            <a:r>
              <a:rPr kumimoji="1" lang="en-US" altLang="ja-JP" sz="4800" b="1" dirty="0"/>
              <a:t>60</a:t>
            </a:r>
            <a:endParaRPr kumimoji="1" lang="ja-JP" altLang="en-US" sz="4800" b="1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DD26725-7D1D-405C-9300-891FD10813CB}"/>
              </a:ext>
            </a:extLst>
          </p:cNvPr>
          <p:cNvSpPr/>
          <p:nvPr/>
        </p:nvSpPr>
        <p:spPr>
          <a:xfrm>
            <a:off x="9725181" y="2195651"/>
            <a:ext cx="1481786" cy="452012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4FEF37-1E6D-411B-817D-CA90C59992BE}"/>
              </a:ext>
            </a:extLst>
          </p:cNvPr>
          <p:cNvSpPr txBox="1"/>
          <p:nvPr/>
        </p:nvSpPr>
        <p:spPr>
          <a:xfrm>
            <a:off x="8304184" y="5981498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5400" dirty="0"/>
              <a:t>…</a:t>
            </a:r>
            <a:endParaRPr kumimoji="1" lang="ja-JP" altLang="en-US" sz="5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0459A8-E1A6-4834-9618-43D6BAAB423D}"/>
              </a:ext>
            </a:extLst>
          </p:cNvPr>
          <p:cNvSpPr txBox="1"/>
          <p:nvPr/>
        </p:nvSpPr>
        <p:spPr>
          <a:xfrm>
            <a:off x="9787809" y="599761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5400" dirty="0"/>
              <a:t>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395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9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3010</TotalTime>
  <Words>1835</Words>
  <Application>Microsoft Office PowerPoint</Application>
  <PresentationFormat>ワイド画面</PresentationFormat>
  <Paragraphs>571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3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S T</cp:lastModifiedBy>
  <cp:revision>106</cp:revision>
  <dcterms:created xsi:type="dcterms:W3CDTF">2021-07-23T02:58:29Z</dcterms:created>
  <dcterms:modified xsi:type="dcterms:W3CDTF">2024-01-13T00:59:23Z</dcterms:modified>
</cp:coreProperties>
</file>